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31"/>
  </p:notesMasterIdLst>
  <p:sldIdLst>
    <p:sldId id="458" r:id="rId2"/>
    <p:sldId id="404" r:id="rId3"/>
    <p:sldId id="394" r:id="rId4"/>
    <p:sldId id="402" r:id="rId5"/>
    <p:sldId id="396" r:id="rId6"/>
    <p:sldId id="395" r:id="rId7"/>
    <p:sldId id="403" r:id="rId8"/>
    <p:sldId id="405" r:id="rId9"/>
    <p:sldId id="427" r:id="rId10"/>
    <p:sldId id="434" r:id="rId11"/>
    <p:sldId id="457" r:id="rId12"/>
    <p:sldId id="435" r:id="rId13"/>
    <p:sldId id="459" r:id="rId14"/>
    <p:sldId id="460" r:id="rId15"/>
    <p:sldId id="443" r:id="rId16"/>
    <p:sldId id="444" r:id="rId17"/>
    <p:sldId id="417" r:id="rId18"/>
    <p:sldId id="406" r:id="rId19"/>
    <p:sldId id="407" r:id="rId20"/>
    <p:sldId id="449" r:id="rId21"/>
    <p:sldId id="448" r:id="rId22"/>
    <p:sldId id="450" r:id="rId23"/>
    <p:sldId id="451" r:id="rId24"/>
    <p:sldId id="452" r:id="rId25"/>
    <p:sldId id="453" r:id="rId26"/>
    <p:sldId id="454" r:id="rId27"/>
    <p:sldId id="456" r:id="rId28"/>
    <p:sldId id="436" r:id="rId29"/>
    <p:sldId id="399" r:id="rId30"/>
  </p:sldIdLst>
  <p:sldSz cx="9144000" cy="6858000" type="screen4x3"/>
  <p:notesSz cx="6858000" cy="9144000"/>
  <p:defaultTextStyle>
    <a:defPPr>
      <a:defRPr lang="nl-NL"/>
    </a:defPPr>
    <a:lvl1pPr algn="l" rtl="0" fontAlgn="base">
      <a:spcBef>
        <a:spcPct val="0"/>
      </a:spcBef>
      <a:spcAft>
        <a:spcPct val="0"/>
      </a:spcAft>
      <a:defRPr sz="28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FFFFF"/>
    <a:srgbClr val="00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437"/>
  </p:normalViewPr>
  <p:slideViewPr>
    <p:cSldViewPr>
      <p:cViewPr>
        <p:scale>
          <a:sx n="70" d="100"/>
          <a:sy n="70" d="100"/>
        </p:scale>
        <p:origin x="2304" y="144"/>
      </p:cViewPr>
      <p:guideLst>
        <p:guide orient="horz" pos="2160"/>
        <p:guide pos="2880"/>
      </p:guideLst>
    </p:cSldViewPr>
  </p:slideViewPr>
  <p:outlineViewPr>
    <p:cViewPr>
      <p:scale>
        <a:sx n="33" d="100"/>
        <a:sy n="33" d="100"/>
      </p:scale>
      <p:origin x="480" y="4616"/>
    </p:cViewPr>
  </p:outlineViewPr>
  <p:notesTextViewPr>
    <p:cViewPr>
      <p:scale>
        <a:sx n="100" d="100"/>
        <a:sy n="100" d="100"/>
      </p:scale>
      <p:origin x="0" y="0"/>
    </p:cViewPr>
  </p:notesTextViewPr>
  <p:sorterViewPr>
    <p:cViewPr>
      <p:scale>
        <a:sx n="66" d="100"/>
        <a:sy n="66" d="100"/>
      </p:scale>
      <p:origin x="0" y="2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nl-NL" altLang="nl-NL"/>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nl-NL" altLang="nl-NL"/>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nl-NL" altLang="nl-NL"/>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D1E124A-DDD2-4A9E-B4E2-84AFA2471FBE}" type="slidenum">
              <a:rPr lang="nl-NL"/>
              <a:pPr/>
              <a:t>‹nr.›</a:t>
            </a:fld>
            <a:endParaRPr lang="nl-NL"/>
          </a:p>
        </p:txBody>
      </p:sp>
    </p:spTree>
    <p:extLst>
      <p:ext uri="{BB962C8B-B14F-4D97-AF65-F5344CB8AC3E}">
        <p14:creationId xmlns:p14="http://schemas.microsoft.com/office/powerpoint/2010/main" val="402257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D9C114D9-B07F-4C1B-BDFF-722D7E7F0E24}" type="slidenum">
              <a:rPr lang="nl-NL"/>
              <a:pPr/>
              <a:t>10</a:t>
            </a:fld>
            <a:endParaRPr lang="nl-NL"/>
          </a:p>
        </p:txBody>
      </p:sp>
      <p:sp>
        <p:nvSpPr>
          <p:cNvPr id="24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996792E-3BE6-4DE4-B10B-F781CD0692B0}" type="slidenum">
              <a:rPr lang="en-US" sz="1200">
                <a:latin typeface="Arial" pitchFamily="34" charset="0"/>
              </a:rPr>
              <a:pPr algn="r"/>
              <a:t>10</a:t>
            </a:fld>
            <a:endParaRPr lang="en-US" sz="1200">
              <a:latin typeface="Arial" pitchFamily="34" charset="0"/>
            </a:endParaRPr>
          </a:p>
        </p:txBody>
      </p:sp>
      <p:sp>
        <p:nvSpPr>
          <p:cNvPr id="46083" name="Rectangle 2"/>
          <p:cNvSpPr>
            <a:spLocks noGrp="1" noRot="1" noChangeAspect="1" noChangeArrowheads="1" noTextEdit="1"/>
          </p:cNvSpPr>
          <p:nvPr>
            <p:ph type="sldImg"/>
          </p:nvPr>
        </p:nvSpPr>
        <p:spPr>
          <a:xfrm>
            <a:off x="1300163" y="803275"/>
            <a:ext cx="4257675" cy="3194050"/>
          </a:xfrm>
          <a:ln w="12700" cap="flat">
            <a:solidFill>
              <a:schemeClr val="tx1"/>
            </a:solidFill>
          </a:ln>
        </p:spPr>
      </p:sp>
      <p:sp>
        <p:nvSpPr>
          <p:cNvPr id="24580" name="Rectangle 3"/>
          <p:cNvSpPr>
            <a:spLocks noGrp="1" noChangeArrowheads="1"/>
          </p:cNvSpPr>
          <p:nvPr>
            <p:ph type="body" idx="1"/>
          </p:nvPr>
        </p:nvSpPr>
        <p:spPr/>
        <p:txBody>
          <a:bodyPr lIns="90487" tIns="44450" rIns="90487" bIns="44450"/>
          <a:lstStyle/>
          <a:p>
            <a:pPr eaLnBrk="1" hangingPunct="1"/>
            <a:endParaRPr lang="nl-NL" smtClean="0"/>
          </a:p>
        </p:txBody>
      </p:sp>
    </p:spTree>
    <p:extLst>
      <p:ext uri="{BB962C8B-B14F-4D97-AF65-F5344CB8AC3E}">
        <p14:creationId xmlns:p14="http://schemas.microsoft.com/office/powerpoint/2010/main" val="25022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969F9E51-10F2-46E5-AD56-E583B9E15E1E}" type="slidenum">
              <a:rPr lang="nl-NL">
                <a:cs typeface="Arial" pitchFamily="34" charset="0"/>
              </a:rPr>
              <a:pPr/>
              <a:t>20</a:t>
            </a:fld>
            <a:endParaRPr lang="nl-NL">
              <a:cs typeface="Arial" pitchFamily="34" charset="0"/>
            </a:endParaRPr>
          </a:p>
        </p:txBody>
      </p:sp>
    </p:spTree>
    <p:extLst>
      <p:ext uri="{BB962C8B-B14F-4D97-AF65-F5344CB8AC3E}">
        <p14:creationId xmlns:p14="http://schemas.microsoft.com/office/powerpoint/2010/main" val="78537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US">
                <a:solidFill>
                  <a:schemeClr val="bg1"/>
                </a:solidFill>
                <a:latin typeface="Arial" charset="0"/>
                <a:ea typeface="ＭＳ Ｐゴシック" charset="0"/>
                <a:cs typeface="Arial" charset="0"/>
              </a:rPr>
              <a:t>chemo-, radiotherapie, chirurgie</a:t>
            </a:r>
            <a:br>
              <a:rPr lang="en-US">
                <a:solidFill>
                  <a:schemeClr val="bg1"/>
                </a:solidFill>
                <a:latin typeface="Arial" charset="0"/>
                <a:ea typeface="ＭＳ Ｐゴシック" charset="0"/>
                <a:cs typeface="Arial" charset="0"/>
              </a:rPr>
            </a:br>
            <a:endParaRPr lang="en-GB">
              <a:latin typeface="Times New Roman" charset="0"/>
              <a:ea typeface="ＭＳ Ｐゴシック" charset="0"/>
              <a:cs typeface="+mn-cs"/>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391462EA-049F-4843-A8A0-C483321F77A2}" type="slidenum">
              <a:rPr lang="nl-NL">
                <a:cs typeface="Arial" pitchFamily="34" charset="0"/>
              </a:rPr>
              <a:pPr/>
              <a:t>21</a:t>
            </a:fld>
            <a:endParaRPr lang="nl-NL">
              <a:cs typeface="Arial" pitchFamily="34" charset="0"/>
            </a:endParaRPr>
          </a:p>
        </p:txBody>
      </p:sp>
    </p:spTree>
    <p:extLst>
      <p:ext uri="{BB962C8B-B14F-4D97-AF65-F5344CB8AC3E}">
        <p14:creationId xmlns:p14="http://schemas.microsoft.com/office/powerpoint/2010/main" val="135750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C090B9A2-1698-447B-BA61-11691A219EE9}" type="slidenum">
              <a:rPr lang="nl-NL">
                <a:cs typeface="Arial" pitchFamily="34" charset="0"/>
              </a:rPr>
              <a:pPr/>
              <a:t>22</a:t>
            </a:fld>
            <a:endParaRPr lang="nl-NL">
              <a:cs typeface="Arial" pitchFamily="34" charset="0"/>
            </a:endParaRPr>
          </a:p>
        </p:txBody>
      </p:sp>
    </p:spTree>
    <p:extLst>
      <p:ext uri="{BB962C8B-B14F-4D97-AF65-F5344CB8AC3E}">
        <p14:creationId xmlns:p14="http://schemas.microsoft.com/office/powerpoint/2010/main" val="63947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US">
                <a:solidFill>
                  <a:schemeClr val="bg1"/>
                </a:solidFill>
                <a:latin typeface="Arial" charset="0"/>
                <a:ea typeface="ＭＳ Ｐゴシック" charset="0"/>
                <a:cs typeface="Arial" charset="0"/>
              </a:rPr>
              <a:t>chemo-, radiotherapie, chirurgie</a:t>
            </a:r>
            <a:br>
              <a:rPr lang="en-US">
                <a:solidFill>
                  <a:schemeClr val="bg1"/>
                </a:solidFill>
                <a:latin typeface="Arial" charset="0"/>
                <a:ea typeface="ＭＳ Ｐゴシック" charset="0"/>
                <a:cs typeface="Arial" charset="0"/>
              </a:rPr>
            </a:br>
            <a:endParaRPr lang="en-GB">
              <a:latin typeface="Times New Roman" charset="0"/>
              <a:ea typeface="ＭＳ Ｐゴシック" charset="0"/>
              <a:cs typeface="+mn-cs"/>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8062A21E-27AF-48CB-BE98-AD74F19FC3BC}" type="slidenum">
              <a:rPr lang="nl-NL">
                <a:cs typeface="Arial" pitchFamily="34" charset="0"/>
              </a:rPr>
              <a:pPr/>
              <a:t>23</a:t>
            </a:fld>
            <a:endParaRPr lang="nl-NL">
              <a:cs typeface="Arial" pitchFamily="34" charset="0"/>
            </a:endParaRPr>
          </a:p>
        </p:txBody>
      </p:sp>
    </p:spTree>
    <p:extLst>
      <p:ext uri="{BB962C8B-B14F-4D97-AF65-F5344CB8AC3E}">
        <p14:creationId xmlns:p14="http://schemas.microsoft.com/office/powerpoint/2010/main" val="169896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1779664F-26F8-496B-AAC2-D1164DED91C0}" type="slidenum">
              <a:rPr lang="nl-NL">
                <a:cs typeface="Arial" pitchFamily="34" charset="0"/>
              </a:rPr>
              <a:pPr/>
              <a:t>24</a:t>
            </a:fld>
            <a:endParaRPr lang="nl-NL">
              <a:cs typeface="Arial" pitchFamily="34" charset="0"/>
            </a:endParaRPr>
          </a:p>
        </p:txBody>
      </p:sp>
    </p:spTree>
    <p:extLst>
      <p:ext uri="{BB962C8B-B14F-4D97-AF65-F5344CB8AC3E}">
        <p14:creationId xmlns:p14="http://schemas.microsoft.com/office/powerpoint/2010/main" val="152811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US">
                <a:solidFill>
                  <a:schemeClr val="bg1"/>
                </a:solidFill>
                <a:latin typeface="Arial" charset="0"/>
                <a:ea typeface="ＭＳ Ｐゴシック" charset="0"/>
                <a:cs typeface="Arial" charset="0"/>
              </a:rPr>
              <a:t>chemo-, radiotherapie, chirurgie</a:t>
            </a:r>
            <a:br>
              <a:rPr lang="en-US">
                <a:solidFill>
                  <a:schemeClr val="bg1"/>
                </a:solidFill>
                <a:latin typeface="Arial" charset="0"/>
                <a:ea typeface="ＭＳ Ｐゴシック" charset="0"/>
                <a:cs typeface="Arial" charset="0"/>
              </a:rPr>
            </a:br>
            <a:endParaRPr lang="en-GB">
              <a:latin typeface="Times New Roman" charset="0"/>
              <a:ea typeface="ＭＳ Ｐゴシック" charset="0"/>
              <a:cs typeface="+mn-cs"/>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1AFD3CD9-806C-41A6-9A42-0052F54E9802}" type="slidenum">
              <a:rPr lang="nl-NL">
                <a:cs typeface="Arial" pitchFamily="34" charset="0"/>
              </a:rPr>
              <a:pPr/>
              <a:t>25</a:t>
            </a:fld>
            <a:endParaRPr lang="nl-NL">
              <a:cs typeface="Arial" pitchFamily="34" charset="0"/>
            </a:endParaRPr>
          </a:p>
        </p:txBody>
      </p:sp>
    </p:spTree>
    <p:extLst>
      <p:ext uri="{BB962C8B-B14F-4D97-AF65-F5344CB8AC3E}">
        <p14:creationId xmlns:p14="http://schemas.microsoft.com/office/powerpoint/2010/main" val="130042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40209240-8EFC-43F0-8602-A6BACFBC120B}" type="slidenum">
              <a:rPr lang="nl-NL">
                <a:cs typeface="Arial" pitchFamily="34" charset="0"/>
              </a:rPr>
              <a:pPr/>
              <a:t>26</a:t>
            </a:fld>
            <a:endParaRPr lang="nl-NL">
              <a:cs typeface="Arial" pitchFamily="34" charset="0"/>
            </a:endParaRPr>
          </a:p>
        </p:txBody>
      </p:sp>
    </p:spTree>
    <p:extLst>
      <p:ext uri="{BB962C8B-B14F-4D97-AF65-F5344CB8AC3E}">
        <p14:creationId xmlns:p14="http://schemas.microsoft.com/office/powerpoint/2010/main" val="131231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US">
                <a:solidFill>
                  <a:schemeClr val="bg1"/>
                </a:solidFill>
                <a:latin typeface="Arial" charset="0"/>
                <a:ea typeface="ＭＳ Ｐゴシック" charset="0"/>
                <a:cs typeface="Arial" charset="0"/>
              </a:rPr>
              <a:t>chemo-, radiotherapie, chirurgie</a:t>
            </a:r>
            <a:br>
              <a:rPr lang="en-US">
                <a:solidFill>
                  <a:schemeClr val="bg1"/>
                </a:solidFill>
                <a:latin typeface="Arial" charset="0"/>
                <a:ea typeface="ＭＳ Ｐゴシック" charset="0"/>
                <a:cs typeface="Arial" charset="0"/>
              </a:rPr>
            </a:br>
            <a:endParaRPr lang="en-GB">
              <a:latin typeface="Times New Roman" charset="0"/>
              <a:ea typeface="ＭＳ Ｐゴシック" charset="0"/>
              <a:cs typeface="+mn-cs"/>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C4897105-4C48-4E65-849A-9252EEAEB4DB}" type="slidenum">
              <a:rPr lang="nl-NL">
                <a:cs typeface="Arial" pitchFamily="34" charset="0"/>
              </a:rPr>
              <a:pPr/>
              <a:t>27</a:t>
            </a:fld>
            <a:endParaRPr lang="nl-NL">
              <a:cs typeface="Arial" pitchFamily="34" charset="0"/>
            </a:endParaRPr>
          </a:p>
        </p:txBody>
      </p:sp>
    </p:spTree>
    <p:extLst>
      <p:ext uri="{BB962C8B-B14F-4D97-AF65-F5344CB8AC3E}">
        <p14:creationId xmlns:p14="http://schemas.microsoft.com/office/powerpoint/2010/main" val="150217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93384A5D-F7B7-4998-8AA6-6F0B04F70C4B}" type="slidenum">
              <a:rPr lang="nl-NL">
                <a:cs typeface="Arial" pitchFamily="34" charset="0"/>
              </a:rPr>
              <a:pPr/>
              <a:t>28</a:t>
            </a:fld>
            <a:endParaRPr lang="nl-NL">
              <a:cs typeface="Arial" pitchFamily="34" charset="0"/>
            </a:endParaRPr>
          </a:p>
        </p:txBody>
      </p:sp>
    </p:spTree>
    <p:extLst>
      <p:ext uri="{BB962C8B-B14F-4D97-AF65-F5344CB8AC3E}">
        <p14:creationId xmlns:p14="http://schemas.microsoft.com/office/powerpoint/2010/main" val="12686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C01410F-CF45-4400-B5AF-9008A742F6C8}" type="slidenum">
              <a:rPr lang="nl-NL"/>
              <a:pPr/>
              <a:t>12</a:t>
            </a:fld>
            <a:endParaRPr lang="nl-NL"/>
          </a:p>
        </p:txBody>
      </p:sp>
      <p:sp>
        <p:nvSpPr>
          <p:cNvPr id="27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31D039-1754-44D8-8FB3-39A0CCCEF504}" type="slidenum">
              <a:rPr lang="en-US" sz="1200">
                <a:latin typeface="Arial" pitchFamily="34" charset="0"/>
              </a:rPr>
              <a:pPr algn="r"/>
              <a:t>12</a:t>
            </a:fld>
            <a:endParaRPr lang="en-US" sz="1200">
              <a:latin typeface="Arial" pitchFamily="34" charset="0"/>
            </a:endParaRPr>
          </a:p>
        </p:txBody>
      </p:sp>
      <p:sp>
        <p:nvSpPr>
          <p:cNvPr id="46083" name="Rectangle 2"/>
          <p:cNvSpPr>
            <a:spLocks noGrp="1" noRot="1" noChangeAspect="1" noChangeArrowheads="1" noTextEdit="1"/>
          </p:cNvSpPr>
          <p:nvPr>
            <p:ph type="sldImg"/>
          </p:nvPr>
        </p:nvSpPr>
        <p:spPr>
          <a:xfrm>
            <a:off x="1300163" y="803275"/>
            <a:ext cx="4257675" cy="3194050"/>
          </a:xfrm>
          <a:ln w="12700" cap="flat">
            <a:solidFill>
              <a:schemeClr val="tx1"/>
            </a:solidFill>
          </a:ln>
        </p:spPr>
      </p:sp>
      <p:sp>
        <p:nvSpPr>
          <p:cNvPr id="27652" name="Rectangle 3"/>
          <p:cNvSpPr>
            <a:spLocks noGrp="1" noChangeArrowheads="1"/>
          </p:cNvSpPr>
          <p:nvPr>
            <p:ph type="body" idx="1"/>
          </p:nvPr>
        </p:nvSpPr>
        <p:spPr/>
        <p:txBody>
          <a:bodyPr lIns="90487" tIns="44450" rIns="90487" bIns="44450"/>
          <a:lstStyle/>
          <a:p>
            <a:pPr eaLnBrk="1" hangingPunct="1"/>
            <a:endParaRPr lang="nl-NL" smtClean="0"/>
          </a:p>
        </p:txBody>
      </p:sp>
    </p:spTree>
    <p:extLst>
      <p:ext uri="{BB962C8B-B14F-4D97-AF65-F5344CB8AC3E}">
        <p14:creationId xmlns:p14="http://schemas.microsoft.com/office/powerpoint/2010/main" val="78593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US">
                <a:solidFill>
                  <a:schemeClr val="bg1"/>
                </a:solidFill>
                <a:latin typeface="Arial" charset="0"/>
                <a:ea typeface="ＭＳ Ｐゴシック" charset="0"/>
                <a:cs typeface="Arial" charset="0"/>
              </a:rPr>
              <a:t>chemo-, radiotherapie, chirurgie</a:t>
            </a:r>
            <a:br>
              <a:rPr lang="en-US">
                <a:solidFill>
                  <a:schemeClr val="bg1"/>
                </a:solidFill>
                <a:latin typeface="Arial" charset="0"/>
                <a:ea typeface="ＭＳ Ｐゴシック" charset="0"/>
                <a:cs typeface="Arial" charset="0"/>
              </a:rPr>
            </a:br>
            <a:endParaRPr lang="en-GB">
              <a:latin typeface="Times New Roman" charset="0"/>
              <a:ea typeface="ＭＳ Ｐゴシック" charset="0"/>
              <a:cs typeface="+mn-cs"/>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73554A7E-6048-49A8-920F-902478682404}" type="slidenum">
              <a:rPr lang="nl-NL">
                <a:cs typeface="Arial" pitchFamily="34" charset="0"/>
              </a:rPr>
              <a:pPr/>
              <a:t>13</a:t>
            </a:fld>
            <a:endParaRPr lang="nl-NL">
              <a:cs typeface="Arial" pitchFamily="34" charset="0"/>
            </a:endParaRPr>
          </a:p>
        </p:txBody>
      </p:sp>
    </p:spTree>
    <p:extLst>
      <p:ext uri="{BB962C8B-B14F-4D97-AF65-F5344CB8AC3E}">
        <p14:creationId xmlns:p14="http://schemas.microsoft.com/office/powerpoint/2010/main" val="10759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US">
                <a:solidFill>
                  <a:schemeClr val="bg1"/>
                </a:solidFill>
                <a:latin typeface="Arial" charset="0"/>
                <a:ea typeface="ＭＳ Ｐゴシック" charset="0"/>
                <a:cs typeface="Arial" charset="0"/>
              </a:rPr>
              <a:t>chemo-, radiotherapie, chirurgie</a:t>
            </a:r>
            <a:br>
              <a:rPr lang="en-US">
                <a:solidFill>
                  <a:schemeClr val="bg1"/>
                </a:solidFill>
                <a:latin typeface="Arial" charset="0"/>
                <a:ea typeface="ＭＳ Ｐゴシック" charset="0"/>
                <a:cs typeface="Arial" charset="0"/>
              </a:rPr>
            </a:br>
            <a:endParaRPr lang="en-GB">
              <a:latin typeface="Times New Roman" charset="0"/>
              <a:ea typeface="ＭＳ Ｐゴシック" charset="0"/>
              <a:cs typeface="+mn-cs"/>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61998681-9C44-46AF-8900-136067C6BC34}" type="slidenum">
              <a:rPr lang="nl-NL">
                <a:cs typeface="Arial" pitchFamily="34" charset="0"/>
              </a:rPr>
              <a:pPr/>
              <a:t>14</a:t>
            </a:fld>
            <a:endParaRPr lang="nl-NL">
              <a:cs typeface="Arial" pitchFamily="34" charset="0"/>
            </a:endParaRPr>
          </a:p>
        </p:txBody>
      </p:sp>
    </p:spTree>
    <p:extLst>
      <p:ext uri="{BB962C8B-B14F-4D97-AF65-F5344CB8AC3E}">
        <p14:creationId xmlns:p14="http://schemas.microsoft.com/office/powerpoint/2010/main" val="24934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p:txBody>
          <a:bodyPr/>
          <a:lstStyle/>
          <a:p>
            <a:pPr>
              <a:defRPr/>
            </a:pPr>
            <a:r>
              <a:rPr lang="en-US" dirty="0">
                <a:latin typeface="Times New Roman" charset="0"/>
                <a:ea typeface="ＭＳ Ｐゴシック" charset="0"/>
                <a:cs typeface="+mn-cs"/>
              </a:rPr>
              <a:t>Revalideren kost tijd</a:t>
            </a:r>
          </a:p>
        </p:txBody>
      </p:sp>
      <p:sp>
        <p:nvSpPr>
          <p:cNvPr id="40964" name="Tijdelijke aanduiding voor koptekst 3"/>
          <p:cNvSpPr>
            <a:spLocks noGrp="1"/>
          </p:cNvSpPr>
          <p:nvPr>
            <p:ph type="hdr" sz="quarter"/>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smtClean="0">
                <a:ea typeface="MS PGothic" pitchFamily="34" charset="-128"/>
                <a:cs typeface="Arial" pitchFamily="34" charset="0"/>
              </a:rPr>
              <a:t>•</a:t>
            </a:r>
          </a:p>
        </p:txBody>
      </p:sp>
      <p:sp>
        <p:nvSpPr>
          <p:cNvPr id="40965" name="Tijdelijke aanduiding voor datum 4"/>
          <p:cNvSpPr>
            <a:spLocks noGrp="1"/>
          </p:cNvSpPr>
          <p:nvPr>
            <p:ph type="dt" sz="quarter" idx="1"/>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smtClean="0">
                <a:ea typeface="MS PGothic" pitchFamily="34" charset="-128"/>
                <a:cs typeface="Arial" pitchFamily="34" charset="0"/>
              </a:rPr>
              <a:t>•</a:t>
            </a:r>
          </a:p>
        </p:txBody>
      </p:sp>
      <p:sp>
        <p:nvSpPr>
          <p:cNvPr id="40966" name="Tijdelijke aanduiding voor voettekst 5"/>
          <p:cNvSpPr>
            <a:spLocks noGrp="1"/>
          </p:cNvSpPr>
          <p:nvPr>
            <p:ph type="ftr" sz="quarter" idx="4"/>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smtClean="0">
                <a:ea typeface="MS PGothic" pitchFamily="34" charset="-128"/>
                <a:cs typeface="Arial" pitchFamily="34" charset="0"/>
              </a:rPr>
              <a:t>•</a:t>
            </a:r>
          </a:p>
        </p:txBody>
      </p:sp>
      <p:sp>
        <p:nvSpPr>
          <p:cNvPr id="40967" name="Tijdelijke aanduiding voor dianummer 6"/>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nl-NL">
                <a:cs typeface="Arial" pitchFamily="34" charset="0"/>
              </a:rPr>
              <a:t>•</a:t>
            </a:r>
          </a:p>
        </p:txBody>
      </p:sp>
    </p:spTree>
    <p:extLst>
      <p:ext uri="{BB962C8B-B14F-4D97-AF65-F5344CB8AC3E}">
        <p14:creationId xmlns:p14="http://schemas.microsoft.com/office/powerpoint/2010/main" val="104004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pPr>
              <a:defRPr/>
            </a:pPr>
            <a:r>
              <a:rPr lang="en-US" dirty="0">
                <a:latin typeface="Times New Roman" charset="0"/>
                <a:ea typeface="ＭＳ Ｐゴシック" charset="0"/>
                <a:cs typeface="+mn-cs"/>
              </a:rPr>
              <a:t>Wat Lot al helemaal in het begin zei is dat ondanks al deze mogelijke gevolgen </a:t>
            </a:r>
            <a:r>
              <a:rPr lang="en-US" dirty="0" err="1">
                <a:latin typeface="Times New Roman" charset="0"/>
                <a:ea typeface="ＭＳ Ｐゴシック" charset="0"/>
                <a:cs typeface="+mn-cs"/>
              </a:rPr>
              <a:t>er</a:t>
            </a:r>
            <a:r>
              <a:rPr lang="en-US" dirty="0">
                <a:latin typeface="Times New Roman" charset="0"/>
                <a:ea typeface="ＭＳ Ｐゴシック" charset="0"/>
                <a:cs typeface="+mn-cs"/>
              </a:rPr>
              <a:t> </a:t>
            </a:r>
            <a:r>
              <a:rPr lang="en-US" dirty="0" err="1">
                <a:latin typeface="Times New Roman" charset="0"/>
                <a:ea typeface="ＭＳ Ｐゴシック" charset="0"/>
                <a:cs typeface="+mn-cs"/>
              </a:rPr>
              <a:t>toch</a:t>
            </a:r>
            <a:r>
              <a:rPr lang="en-US" dirty="0">
                <a:latin typeface="Times New Roman" charset="0"/>
                <a:ea typeface="ＭＳ Ｐゴシック" charset="0"/>
                <a:cs typeface="+mn-cs"/>
              </a:rPr>
              <a:t> </a:t>
            </a:r>
            <a:r>
              <a:rPr lang="en-US" dirty="0" err="1">
                <a:latin typeface="Times New Roman" charset="0"/>
                <a:ea typeface="ＭＳ Ｐゴシック" charset="0"/>
                <a:cs typeface="+mn-cs"/>
              </a:rPr>
              <a:t>ook</a:t>
            </a:r>
            <a:r>
              <a:rPr lang="en-US" dirty="0">
                <a:latin typeface="Times New Roman" charset="0"/>
                <a:ea typeface="ＭＳ Ｐゴシック" charset="0"/>
                <a:cs typeface="+mn-cs"/>
              </a:rPr>
              <a:t> </a:t>
            </a:r>
            <a:r>
              <a:rPr lang="en-US" dirty="0" err="1">
                <a:latin typeface="Times New Roman" charset="0"/>
                <a:ea typeface="ＭＳ Ｐゴシック" charset="0"/>
                <a:cs typeface="+mn-cs"/>
              </a:rPr>
              <a:t>veel</a:t>
            </a:r>
            <a:r>
              <a:rPr lang="en-US" dirty="0">
                <a:latin typeface="Times New Roman" charset="0"/>
                <a:ea typeface="ＭＳ Ｐゴシック" charset="0"/>
                <a:cs typeface="+mn-cs"/>
              </a:rPr>
              <a:t> VEERKRACHT is</a:t>
            </a:r>
            <a:endParaRPr lang="en-GB" dirty="0">
              <a:latin typeface="Times New Roman" charset="0"/>
              <a:ea typeface="ＭＳ Ｐゴシック" charset="0"/>
              <a:cs typeface="+mn-cs"/>
            </a:endParaRPr>
          </a:p>
        </p:txBody>
      </p:sp>
      <p:sp>
        <p:nvSpPr>
          <p:cNvPr id="39940"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935658C0-50B8-4BF7-81AF-33873D793325}" type="slidenum">
              <a:rPr lang="nl-NL">
                <a:cs typeface="Arial" pitchFamily="34" charset="0"/>
              </a:rPr>
              <a:pPr/>
              <a:t>16</a:t>
            </a:fld>
            <a:endParaRPr lang="nl-NL">
              <a:cs typeface="Arial" pitchFamily="34" charset="0"/>
            </a:endParaRPr>
          </a:p>
        </p:txBody>
      </p:sp>
    </p:spTree>
    <p:extLst>
      <p:ext uri="{BB962C8B-B14F-4D97-AF65-F5344CB8AC3E}">
        <p14:creationId xmlns:p14="http://schemas.microsoft.com/office/powerpoint/2010/main" val="170457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pPr>
              <a:defRPr/>
            </a:pPr>
            <a:r>
              <a:rPr lang="en-US">
                <a:latin typeface="Times New Roman" charset="0"/>
                <a:ea typeface="ＭＳ Ｐゴシック" charset="0"/>
                <a:cs typeface="+mn-cs"/>
              </a:rPr>
              <a:t>Wat Lot al helemaal in het begin zei is dat ondanks al deze mogelijke gevolgen er toch ook veel VEERKRACHT is</a:t>
            </a:r>
            <a:endParaRPr lang="en-GB">
              <a:latin typeface="Times New Roman" charset="0"/>
              <a:ea typeface="ＭＳ Ｐゴシック" charset="0"/>
              <a:cs typeface="+mn-cs"/>
            </a:endParaRPr>
          </a:p>
        </p:txBody>
      </p:sp>
      <p:sp>
        <p:nvSpPr>
          <p:cNvPr id="39940"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44434CE7-E208-41BE-B325-B79160FE31CA}" type="slidenum">
              <a:rPr lang="nl-NL">
                <a:cs typeface="Arial" pitchFamily="34" charset="0"/>
              </a:rPr>
              <a:pPr/>
              <a:t>17</a:t>
            </a:fld>
            <a:endParaRPr lang="nl-NL">
              <a:cs typeface="Arial" pitchFamily="34" charset="0"/>
            </a:endParaRPr>
          </a:p>
        </p:txBody>
      </p:sp>
    </p:spTree>
    <p:extLst>
      <p:ext uri="{BB962C8B-B14F-4D97-AF65-F5344CB8AC3E}">
        <p14:creationId xmlns:p14="http://schemas.microsoft.com/office/powerpoint/2010/main" val="138629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1988"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33FE0708-0298-404D-96EB-7B251F152F87}" type="slidenum">
              <a:rPr lang="nl-NL">
                <a:cs typeface="Arial" pitchFamily="34" charset="0"/>
              </a:rPr>
              <a:pPr/>
              <a:t>18</a:t>
            </a:fld>
            <a:endParaRPr lang="nl-NL">
              <a:cs typeface="Arial" pitchFamily="34" charset="0"/>
            </a:endParaRPr>
          </a:p>
        </p:txBody>
      </p:sp>
    </p:spTree>
    <p:extLst>
      <p:ext uri="{BB962C8B-B14F-4D97-AF65-F5344CB8AC3E}">
        <p14:creationId xmlns:p14="http://schemas.microsoft.com/office/powerpoint/2010/main" val="136120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r>
              <a:rPr lang="en-US" smtClean="0"/>
              <a:t>Tijdens het praten komen we er vaak achter dat er verschillende gedachten en gevoelens zijn over seksualiteit die verwarrend zijn en het proces van revalideren bemoeilijkt. Dit soort gedachten/gevoelens zijn normaal, het is goed om hierbij stil te staan en voor jezelf te realiseren dat de wens om seksuele problemen op te lossen soms gepaard kan gaan met gevoelens van </a:t>
            </a:r>
            <a:r>
              <a:rPr lang="en-US" altLang="nl-NL" smtClean="0"/>
              <a:t>“</a:t>
            </a:r>
            <a:r>
              <a:rPr lang="en-US" smtClean="0"/>
              <a:t>blijf van mijn lijf</a:t>
            </a:r>
            <a:r>
              <a:rPr lang="en-US" altLang="nl-NL" smtClean="0"/>
              <a:t>”</a:t>
            </a:r>
            <a:r>
              <a:rPr lang="en-US" smtClean="0"/>
              <a:t>. </a:t>
            </a:r>
          </a:p>
          <a:p>
            <a:r>
              <a:rPr lang="en-US" smtClean="0"/>
              <a:t>Vandaag hebben wij als doel om voorlichting te geven over de gevolgen van gynaecologische kanker voor de seksualiteit en tips en adviezen met jullie te bespreken over hoe je zelf of samen met je partner de seksuele problemen kunt oplossen of mee om leren gaan.  Misschien hebben jullie nu op dit moment al ambivalente gevoelens/gedachten, geef jezelf de ruimte om zo te denken, die gedachten zullen komen en gaan. Door ze te accepteren zul je merken dat je ruimte hebt om </a:t>
            </a:r>
            <a:endParaRPr lang="en-GB" smtClean="0"/>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fld id="{33962310-DC3B-43B2-B4AB-33E2098D3901}" type="slidenum">
              <a:rPr lang="nl-NL">
                <a:cs typeface="Arial" pitchFamily="34" charset="0"/>
              </a:rPr>
              <a:pPr/>
              <a:t>19</a:t>
            </a:fld>
            <a:endParaRPr lang="nl-NL">
              <a:cs typeface="Arial" pitchFamily="34" charset="0"/>
            </a:endParaRPr>
          </a:p>
        </p:txBody>
      </p:sp>
    </p:spTree>
    <p:extLst>
      <p:ext uri="{BB962C8B-B14F-4D97-AF65-F5344CB8AC3E}">
        <p14:creationId xmlns:p14="http://schemas.microsoft.com/office/powerpoint/2010/main" val="62549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ond diagonale hoek rechthoek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el 7"/>
          <p:cNvSpPr>
            <a:spLocks noGrp="1"/>
          </p:cNvSpPr>
          <p:nvPr>
            <p:ph type="ctrTitle"/>
          </p:nvPr>
        </p:nvSpPr>
        <p:spPr>
          <a:xfrm>
            <a:off x="464234" y="381001"/>
            <a:ext cx="8229600" cy="2209800"/>
          </a:xfrm>
        </p:spPr>
        <p:txBody>
          <a:bodyPr lIns="45720" rIns="228600"/>
          <a:lstStyle>
            <a:lvl1pPr marL="0" algn="r">
              <a:defRPr sz="4800"/>
            </a:lvl1pPr>
            <a:extLst/>
          </a:lstStyle>
          <a:p>
            <a:r>
              <a:rPr lang="nl-NL" smtClean="0"/>
              <a:t>Titelstijl van model bewerken</a:t>
            </a:r>
            <a:endParaRPr lang="en-US"/>
          </a:p>
        </p:txBody>
      </p:sp>
      <p:sp>
        <p:nvSpPr>
          <p:cNvPr id="9" name="Sub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de titelstijl van het model te bewerken</a:t>
            </a:r>
            <a:endParaRPr lang="en-US"/>
          </a:p>
        </p:txBody>
      </p:sp>
      <p:sp>
        <p:nvSpPr>
          <p:cNvPr id="5" name="Tijdelijke aanduiding voor datum 9"/>
          <p:cNvSpPr>
            <a:spLocks noGrp="1"/>
          </p:cNvSpPr>
          <p:nvPr>
            <p:ph type="dt" sz="half" idx="10"/>
          </p:nvPr>
        </p:nvSpPr>
        <p:spPr>
          <a:xfrm>
            <a:off x="5562600" y="6508750"/>
            <a:ext cx="3001963" cy="274638"/>
          </a:xfrm>
        </p:spPr>
        <p:txBody>
          <a:bodyPr vert="horz" rtlCol="0"/>
          <a:lstStyle>
            <a:lvl1pPr>
              <a:defRPr/>
            </a:lvl1pPr>
            <a:extLst/>
          </a:lstStyle>
          <a:p>
            <a:pPr>
              <a:defRPr/>
            </a:pPr>
            <a:endParaRPr lang="nl-NL" altLang="nl-NL"/>
          </a:p>
        </p:txBody>
      </p:sp>
      <p:sp>
        <p:nvSpPr>
          <p:cNvPr id="6" name="Tijdelijke aanduiding voor dianummer 10"/>
          <p:cNvSpPr>
            <a:spLocks noGrp="1"/>
          </p:cNvSpPr>
          <p:nvPr>
            <p:ph type="sldNum" sz="quarter" idx="11"/>
          </p:nvPr>
        </p:nvSpPr>
        <p:spPr>
          <a:xfrm>
            <a:off x="8639175" y="6508750"/>
            <a:ext cx="463550" cy="274638"/>
          </a:xfrm>
        </p:spPr>
        <p:txBody>
          <a:bodyPr/>
          <a:lstStyle>
            <a:lvl1pPr>
              <a:defRPr/>
            </a:lvl1pPr>
          </a:lstStyle>
          <a:p>
            <a:fld id="{D9DE18D3-0B12-47E2-8FE8-2F0A5E0F4EA5}" type="slidenum">
              <a:rPr lang="nl-NL"/>
              <a:pPr/>
              <a:t>‹nr.›</a:t>
            </a:fld>
            <a:endParaRPr lang="nl-NL"/>
          </a:p>
        </p:txBody>
      </p:sp>
      <p:sp>
        <p:nvSpPr>
          <p:cNvPr id="7" name="Tijdelijke aanduiding voor voettekst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nl-NL" alt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Titelstijl van model bewerken</a:t>
            </a:r>
            <a:endParaRPr lang="en-US"/>
          </a:p>
        </p:txBody>
      </p:sp>
      <p:sp>
        <p:nvSpPr>
          <p:cNvPr id="3" name="Tijdelijke aanduiding voor verticale tekst 2"/>
          <p:cNvSpPr>
            <a:spLocks noGrp="1"/>
          </p:cNvSpPr>
          <p:nvPr>
            <p:ph type="body" orient="vert" idx="1"/>
          </p:nvPr>
        </p:nvSpPr>
        <p:spPr/>
        <p:txBody>
          <a:bodyPr vert="eaVert"/>
          <a:lstStyle>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voettekst 2"/>
          <p:cNvSpPr>
            <a:spLocks noGrp="1"/>
          </p:cNvSpPr>
          <p:nvPr>
            <p:ph type="ftr" sz="quarter" idx="10"/>
          </p:nvPr>
        </p:nvSpPr>
        <p:spPr/>
        <p:txBody>
          <a:bodyPr/>
          <a:lstStyle>
            <a:lvl1pPr>
              <a:defRPr/>
            </a:lvl1pPr>
          </a:lstStyle>
          <a:p>
            <a:pPr>
              <a:defRPr/>
            </a:pPr>
            <a:endParaRPr lang="nl-NL" altLang="nl-NL"/>
          </a:p>
        </p:txBody>
      </p:sp>
      <p:sp>
        <p:nvSpPr>
          <p:cNvPr id="5" name="Tijdelijke aanduiding voor datum 13"/>
          <p:cNvSpPr>
            <a:spLocks noGrp="1"/>
          </p:cNvSpPr>
          <p:nvPr>
            <p:ph type="dt" sz="half" idx="11"/>
          </p:nvPr>
        </p:nvSpPr>
        <p:spPr/>
        <p:txBody>
          <a:bodyPr/>
          <a:lstStyle>
            <a:lvl1pPr>
              <a:defRPr/>
            </a:lvl1pPr>
          </a:lstStyle>
          <a:p>
            <a:pPr>
              <a:defRPr/>
            </a:pPr>
            <a:endParaRPr lang="nl-NL" altLang="nl-NL"/>
          </a:p>
        </p:txBody>
      </p:sp>
      <p:sp>
        <p:nvSpPr>
          <p:cNvPr id="6" name="Tijdelijke aanduiding voor dianummer 22"/>
          <p:cNvSpPr>
            <a:spLocks noGrp="1"/>
          </p:cNvSpPr>
          <p:nvPr>
            <p:ph type="sldNum" sz="quarter" idx="12"/>
          </p:nvPr>
        </p:nvSpPr>
        <p:spPr/>
        <p:txBody>
          <a:bodyPr/>
          <a:lstStyle>
            <a:lvl1pPr>
              <a:defRPr/>
            </a:lvl1pPr>
          </a:lstStyle>
          <a:p>
            <a:fld id="{478032FA-4ABF-4A1D-B4BF-65643D5E99FB}"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lang="nl-NL" smtClean="0"/>
              <a:t>Titelstijl van model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voettekst 2"/>
          <p:cNvSpPr>
            <a:spLocks noGrp="1"/>
          </p:cNvSpPr>
          <p:nvPr>
            <p:ph type="ftr" sz="quarter" idx="10"/>
          </p:nvPr>
        </p:nvSpPr>
        <p:spPr/>
        <p:txBody>
          <a:bodyPr/>
          <a:lstStyle>
            <a:lvl1pPr>
              <a:defRPr/>
            </a:lvl1pPr>
          </a:lstStyle>
          <a:p>
            <a:pPr>
              <a:defRPr/>
            </a:pPr>
            <a:endParaRPr lang="nl-NL" altLang="nl-NL"/>
          </a:p>
        </p:txBody>
      </p:sp>
      <p:sp>
        <p:nvSpPr>
          <p:cNvPr id="5" name="Tijdelijke aanduiding voor datum 13"/>
          <p:cNvSpPr>
            <a:spLocks noGrp="1"/>
          </p:cNvSpPr>
          <p:nvPr>
            <p:ph type="dt" sz="half" idx="11"/>
          </p:nvPr>
        </p:nvSpPr>
        <p:spPr/>
        <p:txBody>
          <a:bodyPr/>
          <a:lstStyle>
            <a:lvl1pPr>
              <a:defRPr/>
            </a:lvl1pPr>
          </a:lstStyle>
          <a:p>
            <a:pPr>
              <a:defRPr/>
            </a:pPr>
            <a:endParaRPr lang="nl-NL" altLang="nl-NL"/>
          </a:p>
        </p:txBody>
      </p:sp>
      <p:sp>
        <p:nvSpPr>
          <p:cNvPr id="6" name="Tijdelijke aanduiding voor dianummer 22"/>
          <p:cNvSpPr>
            <a:spLocks noGrp="1"/>
          </p:cNvSpPr>
          <p:nvPr>
            <p:ph type="sldNum" sz="quarter" idx="12"/>
          </p:nvPr>
        </p:nvSpPr>
        <p:spPr/>
        <p:txBody>
          <a:bodyPr/>
          <a:lstStyle>
            <a:lvl1pPr>
              <a:defRPr/>
            </a:lvl1pPr>
          </a:lstStyle>
          <a:p>
            <a:fld id="{73428CC6-B627-4F8C-8FCB-890E042D7A25}"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Rechthoek 3"/>
          <p:cNvSpPr>
            <a:spLocks noChangeArrowheads="1"/>
          </p:cNvSpPr>
          <p:nvPr/>
        </p:nvSpPr>
        <p:spPr bwMode="auto">
          <a:xfrm>
            <a:off x="588963" y="1423988"/>
            <a:ext cx="8001000"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ctr"/>
          <a:lstStyle>
            <a:extLst/>
          </a:lstStyle>
          <a:p>
            <a:pPr algn="ctr">
              <a:defRPr/>
            </a:pPr>
            <a:endParaRPr lang="en-US">
              <a:solidFill>
                <a:schemeClr val="lt1"/>
              </a:solidFill>
              <a:latin typeface="+mn-lt"/>
              <a:ea typeface="+mn-ea"/>
            </a:endParaRPr>
          </a:p>
        </p:txBody>
      </p:sp>
      <p:sp>
        <p:nvSpPr>
          <p:cNvPr id="2" name="Titel 1"/>
          <p:cNvSpPr>
            <a:spLocks noGrp="1"/>
          </p:cNvSpPr>
          <p:nvPr>
            <p:ph type="title"/>
          </p:nvPr>
        </p:nvSpPr>
        <p:spPr/>
        <p:txBody>
          <a:bodyPr/>
          <a:lstStyle>
            <a:extLst/>
          </a:lstStyle>
          <a:p>
            <a:r>
              <a:rPr lang="nl-NL" smtClean="0"/>
              <a:t>Titelstijl van model bewerken</a:t>
            </a:r>
            <a:endParaRPr lang="en-US"/>
          </a:p>
        </p:txBody>
      </p:sp>
      <p:sp>
        <p:nvSpPr>
          <p:cNvPr id="3" name="Tijdelijke aanduiding voor inhoud 2"/>
          <p:cNvSpPr>
            <a:spLocks noGrp="1"/>
          </p:cNvSpPr>
          <p:nvPr>
            <p:ph idx="1"/>
          </p:nvPr>
        </p:nvSpPr>
        <p:spPr/>
        <p:txBody>
          <a:bodyPr/>
          <a:lstStyle>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extLst/>
          </a:lstStyle>
          <a:p>
            <a:pPr>
              <a:defRPr/>
            </a:pPr>
            <a:endParaRPr lang="nl-NL" altLang="nl-NL"/>
          </a:p>
        </p:txBody>
      </p:sp>
      <p:sp>
        <p:nvSpPr>
          <p:cNvPr id="6" name="Tijdelijke aanduiding voor voettekst 4"/>
          <p:cNvSpPr>
            <a:spLocks noGrp="1"/>
          </p:cNvSpPr>
          <p:nvPr>
            <p:ph type="ftr" sz="quarter" idx="11"/>
          </p:nvPr>
        </p:nvSpPr>
        <p:spPr/>
        <p:txBody>
          <a:bodyPr/>
          <a:lstStyle>
            <a:lvl1pPr>
              <a:defRPr/>
            </a:lvl1pPr>
            <a:extLst/>
          </a:lstStyle>
          <a:p>
            <a:pPr>
              <a:defRPr/>
            </a:pPr>
            <a:endParaRPr lang="nl-NL" altLang="nl-NL"/>
          </a:p>
        </p:txBody>
      </p:sp>
      <p:sp>
        <p:nvSpPr>
          <p:cNvPr id="7" name="Tijdelijke aanduiding voor dianummer 5"/>
          <p:cNvSpPr>
            <a:spLocks noGrp="1"/>
          </p:cNvSpPr>
          <p:nvPr>
            <p:ph type="sldNum" sz="quarter" idx="12"/>
          </p:nvPr>
        </p:nvSpPr>
        <p:spPr/>
        <p:txBody>
          <a:bodyPr/>
          <a:lstStyle>
            <a:lvl1pPr>
              <a:defRPr/>
            </a:lvl1pPr>
          </a:lstStyle>
          <a:p>
            <a:fld id="{B80E07D2-4E85-411F-9161-21BCB29D6A29}"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4" name="Rechthoek 3"/>
          <p:cNvSpPr>
            <a:spLocks noChangeArrowheads="1"/>
          </p:cNvSpPr>
          <p:nvPr/>
        </p:nvSpPr>
        <p:spPr bwMode="auto">
          <a:xfrm>
            <a:off x="1000125" y="3267075"/>
            <a:ext cx="7407275"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ctr"/>
          <a:lstStyle>
            <a:extLst/>
          </a:lstStyle>
          <a:p>
            <a:pPr algn="ctr">
              <a:defRPr/>
            </a:pPr>
            <a:endParaRPr lang="en-US">
              <a:solidFill>
                <a:schemeClr val="lt1"/>
              </a:solidFill>
              <a:latin typeface="+mn-lt"/>
              <a:ea typeface="+mn-ea"/>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nl-NL" smtClean="0"/>
              <a:t>Titelstijl van model bewerken</a:t>
            </a:r>
            <a:endParaRPr lang="en-US"/>
          </a:p>
        </p:txBody>
      </p:sp>
      <p:sp>
        <p:nvSpPr>
          <p:cNvPr id="3" name="Tijdelijke aanduiding voor tekst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smtClean="0"/>
              <a:t>Klik om de tekststijl van het model te bewerken</a:t>
            </a:r>
          </a:p>
        </p:txBody>
      </p:sp>
      <p:sp>
        <p:nvSpPr>
          <p:cNvPr id="5" name="Tijdelijke aanduiding voor datum 7"/>
          <p:cNvSpPr>
            <a:spLocks noGrp="1"/>
          </p:cNvSpPr>
          <p:nvPr>
            <p:ph type="dt" sz="half" idx="10"/>
          </p:nvPr>
        </p:nvSpPr>
        <p:spPr>
          <a:xfrm>
            <a:off x="5562600" y="6513513"/>
            <a:ext cx="3001963" cy="274637"/>
          </a:xfrm>
        </p:spPr>
        <p:txBody>
          <a:bodyPr vert="horz" rtlCol="0"/>
          <a:lstStyle>
            <a:lvl1pPr>
              <a:defRPr/>
            </a:lvl1pPr>
            <a:extLst/>
          </a:lstStyle>
          <a:p>
            <a:pPr>
              <a:defRPr/>
            </a:pPr>
            <a:endParaRPr lang="nl-NL" altLang="nl-NL"/>
          </a:p>
        </p:txBody>
      </p:sp>
      <p:sp>
        <p:nvSpPr>
          <p:cNvPr id="6" name="Tijdelijke aanduiding voor dianummer 8"/>
          <p:cNvSpPr>
            <a:spLocks noGrp="1"/>
          </p:cNvSpPr>
          <p:nvPr>
            <p:ph type="sldNum" sz="quarter" idx="11"/>
          </p:nvPr>
        </p:nvSpPr>
        <p:spPr>
          <a:xfrm>
            <a:off x="8639175" y="6513513"/>
            <a:ext cx="463550" cy="274637"/>
          </a:xfrm>
        </p:spPr>
        <p:txBody>
          <a:bodyPr/>
          <a:lstStyle>
            <a:lvl1pPr>
              <a:defRPr/>
            </a:lvl1pPr>
          </a:lstStyle>
          <a:p>
            <a:fld id="{690B14EE-A5F9-40F0-9378-A37CDC036CC0}" type="slidenum">
              <a:rPr lang="nl-NL"/>
              <a:pPr/>
              <a:t>‹nr.›</a:t>
            </a:fld>
            <a:endParaRPr lang="nl-NL"/>
          </a:p>
        </p:txBody>
      </p:sp>
      <p:sp>
        <p:nvSpPr>
          <p:cNvPr id="7" name="Tijdelijke aanduiding voor voettekst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nl-NL" alt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5" name="Rechthoek 4"/>
          <p:cNvSpPr>
            <a:spLocks noChangeArrowheads="1"/>
          </p:cNvSpPr>
          <p:nvPr/>
        </p:nvSpPr>
        <p:spPr bwMode="auto">
          <a:xfrm>
            <a:off x="588963" y="1423988"/>
            <a:ext cx="8001000"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ctr"/>
          <a:lstStyle>
            <a:extLst/>
          </a:lstStyle>
          <a:p>
            <a:pPr algn="ctr">
              <a:defRPr/>
            </a:pPr>
            <a:endParaRPr lang="en-US">
              <a:solidFill>
                <a:schemeClr val="lt1"/>
              </a:solidFill>
              <a:latin typeface="+mn-lt"/>
              <a:ea typeface="+mn-ea"/>
            </a:endParaRPr>
          </a:p>
        </p:txBody>
      </p:sp>
      <p:sp>
        <p:nvSpPr>
          <p:cNvPr id="2" name="Titel 1"/>
          <p:cNvSpPr>
            <a:spLocks noGrp="1"/>
          </p:cNvSpPr>
          <p:nvPr>
            <p:ph type="title"/>
          </p:nvPr>
        </p:nvSpPr>
        <p:spPr/>
        <p:txBody>
          <a:bodyPr/>
          <a:lstStyle>
            <a:extLst/>
          </a:lstStyle>
          <a:p>
            <a:r>
              <a:rPr lang="nl-NL" smtClean="0"/>
              <a:t>Titelstijl van model bewerken</a:t>
            </a:r>
            <a:endParaRPr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datum 4"/>
          <p:cNvSpPr>
            <a:spLocks noGrp="1"/>
          </p:cNvSpPr>
          <p:nvPr>
            <p:ph type="dt" sz="half" idx="10"/>
          </p:nvPr>
        </p:nvSpPr>
        <p:spPr/>
        <p:txBody>
          <a:bodyPr/>
          <a:lstStyle>
            <a:lvl1pPr>
              <a:defRPr/>
            </a:lvl1pPr>
            <a:extLst/>
          </a:lstStyle>
          <a:p>
            <a:pPr>
              <a:defRPr/>
            </a:pPr>
            <a:endParaRPr lang="nl-NL" altLang="nl-NL"/>
          </a:p>
        </p:txBody>
      </p:sp>
      <p:sp>
        <p:nvSpPr>
          <p:cNvPr id="7" name="Tijdelijke aanduiding voor voettekst 5"/>
          <p:cNvSpPr>
            <a:spLocks noGrp="1"/>
          </p:cNvSpPr>
          <p:nvPr>
            <p:ph type="ftr" sz="quarter" idx="11"/>
          </p:nvPr>
        </p:nvSpPr>
        <p:spPr/>
        <p:txBody>
          <a:bodyPr/>
          <a:lstStyle>
            <a:lvl1pPr>
              <a:defRPr/>
            </a:lvl1pPr>
            <a:extLst/>
          </a:lstStyle>
          <a:p>
            <a:pPr>
              <a:defRPr/>
            </a:pPr>
            <a:endParaRPr lang="nl-NL" altLang="nl-NL"/>
          </a:p>
        </p:txBody>
      </p:sp>
      <p:sp>
        <p:nvSpPr>
          <p:cNvPr id="8" name="Tijdelijke aanduiding voor dianummer 6"/>
          <p:cNvSpPr>
            <a:spLocks noGrp="1"/>
          </p:cNvSpPr>
          <p:nvPr>
            <p:ph type="sldNum" sz="quarter" idx="12"/>
          </p:nvPr>
        </p:nvSpPr>
        <p:spPr>
          <a:xfrm>
            <a:off x="8640763" y="6515100"/>
            <a:ext cx="465137" cy="273050"/>
          </a:xfrm>
        </p:spPr>
        <p:txBody>
          <a:bodyPr/>
          <a:lstStyle>
            <a:lvl1pPr>
              <a:defRPr/>
            </a:lvl1pPr>
          </a:lstStyle>
          <a:p>
            <a:fld id="{A566F3D1-5BA0-4B8D-9DC2-8E107A542CF6}"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Rechthoek 6"/>
          <p:cNvSpPr>
            <a:spLocks noChangeArrowheads="1"/>
          </p:cNvSpPr>
          <p:nvPr/>
        </p:nvSpPr>
        <p:spPr bwMode="auto">
          <a:xfrm>
            <a:off x="617538" y="2165350"/>
            <a:ext cx="3748087"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b"/>
          <a:lstStyle>
            <a:extLst/>
          </a:lstStyle>
          <a:p>
            <a:pPr algn="ctr">
              <a:defRPr/>
            </a:pPr>
            <a:endParaRPr lang="en-US">
              <a:solidFill>
                <a:schemeClr val="lt1"/>
              </a:solidFill>
              <a:latin typeface="+mn-lt"/>
              <a:ea typeface="+mn-ea"/>
            </a:endParaRPr>
          </a:p>
        </p:txBody>
      </p:sp>
      <p:sp>
        <p:nvSpPr>
          <p:cNvPr id="8" name="Rechthoek 7"/>
          <p:cNvSpPr>
            <a:spLocks noChangeArrowheads="1"/>
          </p:cNvSpPr>
          <p:nvPr/>
        </p:nvSpPr>
        <p:spPr bwMode="auto">
          <a:xfrm>
            <a:off x="4800600" y="2165350"/>
            <a:ext cx="3749675"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b"/>
          <a:lstStyle>
            <a:extLst/>
          </a:lstStyle>
          <a:p>
            <a:pPr algn="ctr">
              <a:defRPr/>
            </a:pPr>
            <a:endParaRPr lang="en-US">
              <a:solidFill>
                <a:schemeClr val="lt1"/>
              </a:solidFill>
              <a:latin typeface="+mn-lt"/>
              <a:ea typeface="+mn-ea"/>
            </a:endParaRPr>
          </a:p>
        </p:txBody>
      </p:sp>
      <p:sp>
        <p:nvSpPr>
          <p:cNvPr id="2" name="Titel 1"/>
          <p:cNvSpPr>
            <a:spLocks noGrp="1"/>
          </p:cNvSpPr>
          <p:nvPr>
            <p:ph type="title"/>
          </p:nvPr>
        </p:nvSpPr>
        <p:spPr>
          <a:xfrm>
            <a:off x="457200" y="251948"/>
            <a:ext cx="8229600" cy="1143000"/>
          </a:xfrm>
        </p:spPr>
        <p:txBody>
          <a:bodyPr/>
          <a:lstStyle>
            <a:lvl1pPr>
              <a:defRPr/>
            </a:lvl1pPr>
            <a:extLst/>
          </a:lstStyle>
          <a:p>
            <a:r>
              <a:rPr lang="nl-NL" smtClean="0"/>
              <a:t>Titelstijl van model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nl-NL" smtClean="0"/>
              <a:t>Klik om de tekststijl van het model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nl-NL" smtClean="0"/>
              <a:t>Klik om de tekststijl van het model te bewerken</a:t>
            </a:r>
          </a:p>
        </p:txBody>
      </p:sp>
      <p:sp>
        <p:nvSpPr>
          <p:cNvPr id="5" name="Tijdelijke aanduiding voor inhoud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9" name="Tijdelijke aanduiding voor datum 6"/>
          <p:cNvSpPr>
            <a:spLocks noGrp="1"/>
          </p:cNvSpPr>
          <p:nvPr>
            <p:ph type="dt" sz="half" idx="10"/>
          </p:nvPr>
        </p:nvSpPr>
        <p:spPr/>
        <p:txBody>
          <a:bodyPr/>
          <a:lstStyle>
            <a:lvl1pPr>
              <a:defRPr/>
            </a:lvl1pPr>
            <a:extLst/>
          </a:lstStyle>
          <a:p>
            <a:pPr>
              <a:defRPr/>
            </a:pPr>
            <a:endParaRPr lang="nl-NL" altLang="nl-NL"/>
          </a:p>
        </p:txBody>
      </p:sp>
      <p:sp>
        <p:nvSpPr>
          <p:cNvPr id="10" name="Tijdelijke aanduiding voor voettekst 7"/>
          <p:cNvSpPr>
            <a:spLocks noGrp="1"/>
          </p:cNvSpPr>
          <p:nvPr>
            <p:ph type="ftr" sz="quarter" idx="11"/>
          </p:nvPr>
        </p:nvSpPr>
        <p:spPr/>
        <p:txBody>
          <a:bodyPr/>
          <a:lstStyle>
            <a:lvl1pPr>
              <a:defRPr/>
            </a:lvl1pPr>
            <a:extLst/>
          </a:lstStyle>
          <a:p>
            <a:pPr>
              <a:defRPr/>
            </a:pPr>
            <a:endParaRPr lang="nl-NL" altLang="nl-NL"/>
          </a:p>
        </p:txBody>
      </p:sp>
      <p:sp>
        <p:nvSpPr>
          <p:cNvPr id="11" name="Tijdelijke aanduiding voor dianummer 8"/>
          <p:cNvSpPr>
            <a:spLocks noGrp="1"/>
          </p:cNvSpPr>
          <p:nvPr>
            <p:ph type="sldNum" sz="quarter" idx="12"/>
          </p:nvPr>
        </p:nvSpPr>
        <p:spPr>
          <a:xfrm>
            <a:off x="8640763" y="6515100"/>
            <a:ext cx="465137" cy="273050"/>
          </a:xfrm>
        </p:spPr>
        <p:txBody>
          <a:bodyPr/>
          <a:lstStyle>
            <a:lvl1pPr>
              <a:defRPr/>
            </a:lvl1pPr>
          </a:lstStyle>
          <a:p>
            <a:fld id="{C672E4ED-DE45-4EA2-9EBC-B8091E438D55}"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Rechthoek 2"/>
          <p:cNvSpPr>
            <a:spLocks noChangeArrowheads="1"/>
          </p:cNvSpPr>
          <p:nvPr/>
        </p:nvSpPr>
        <p:spPr bwMode="auto">
          <a:xfrm>
            <a:off x="588963" y="1423988"/>
            <a:ext cx="8001000"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ctr"/>
          <a:lstStyle>
            <a:extLst/>
          </a:lstStyle>
          <a:p>
            <a:pPr algn="ctr">
              <a:defRPr/>
            </a:pPr>
            <a:endParaRPr lang="en-US">
              <a:solidFill>
                <a:schemeClr val="lt1"/>
              </a:solidFill>
              <a:latin typeface="+mn-lt"/>
              <a:ea typeface="+mn-ea"/>
            </a:endParaRPr>
          </a:p>
        </p:txBody>
      </p:sp>
      <p:sp>
        <p:nvSpPr>
          <p:cNvPr id="2" name="Titel 1"/>
          <p:cNvSpPr>
            <a:spLocks noGrp="1"/>
          </p:cNvSpPr>
          <p:nvPr>
            <p:ph type="title"/>
          </p:nvPr>
        </p:nvSpPr>
        <p:spPr>
          <a:xfrm>
            <a:off x="457200" y="253218"/>
            <a:ext cx="8229600" cy="1143000"/>
          </a:xfrm>
        </p:spPr>
        <p:txBody>
          <a:bodyPr/>
          <a:lstStyle>
            <a:extLst/>
          </a:lstStyle>
          <a:p>
            <a:r>
              <a:rPr lang="nl-NL" smtClean="0"/>
              <a:t>Titelstijl van model bewerken</a:t>
            </a:r>
            <a:endParaRPr lang="en-US"/>
          </a:p>
        </p:txBody>
      </p:sp>
      <p:sp>
        <p:nvSpPr>
          <p:cNvPr id="4" name="Tijdelijke aanduiding voor datum 2"/>
          <p:cNvSpPr>
            <a:spLocks noGrp="1"/>
          </p:cNvSpPr>
          <p:nvPr>
            <p:ph type="dt" sz="half" idx="10"/>
          </p:nvPr>
        </p:nvSpPr>
        <p:spPr/>
        <p:txBody>
          <a:bodyPr/>
          <a:lstStyle>
            <a:lvl1pPr>
              <a:defRPr/>
            </a:lvl1pPr>
            <a:extLst/>
          </a:lstStyle>
          <a:p>
            <a:pPr>
              <a:defRPr/>
            </a:pPr>
            <a:endParaRPr lang="nl-NL" altLang="nl-NL"/>
          </a:p>
        </p:txBody>
      </p:sp>
      <p:sp>
        <p:nvSpPr>
          <p:cNvPr id="5" name="Tijdelijke aanduiding voor voettekst 3"/>
          <p:cNvSpPr>
            <a:spLocks noGrp="1"/>
          </p:cNvSpPr>
          <p:nvPr>
            <p:ph type="ftr" sz="quarter" idx="11"/>
          </p:nvPr>
        </p:nvSpPr>
        <p:spPr/>
        <p:txBody>
          <a:bodyPr/>
          <a:lstStyle>
            <a:lvl1pPr>
              <a:defRPr/>
            </a:lvl1pPr>
            <a:extLst/>
          </a:lstStyle>
          <a:p>
            <a:pPr>
              <a:defRPr/>
            </a:pPr>
            <a:endParaRPr lang="nl-NL" altLang="nl-NL"/>
          </a:p>
        </p:txBody>
      </p:sp>
      <p:sp>
        <p:nvSpPr>
          <p:cNvPr id="6" name="Tijdelijke aanduiding voor dianummer 4"/>
          <p:cNvSpPr>
            <a:spLocks noGrp="1"/>
          </p:cNvSpPr>
          <p:nvPr>
            <p:ph type="sldNum" sz="quarter" idx="12"/>
          </p:nvPr>
        </p:nvSpPr>
        <p:spPr/>
        <p:txBody>
          <a:bodyPr/>
          <a:lstStyle>
            <a:lvl1pPr>
              <a:defRPr/>
            </a:lvl1pPr>
          </a:lstStyle>
          <a:p>
            <a:fld id="{8B847250-8669-48B3-9C0E-C6C1F54B6532}"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2"/>
          <p:cNvSpPr>
            <a:spLocks noGrp="1"/>
          </p:cNvSpPr>
          <p:nvPr>
            <p:ph type="ftr" sz="quarter" idx="10"/>
          </p:nvPr>
        </p:nvSpPr>
        <p:spPr/>
        <p:txBody>
          <a:bodyPr/>
          <a:lstStyle>
            <a:lvl1pPr>
              <a:defRPr/>
            </a:lvl1pPr>
          </a:lstStyle>
          <a:p>
            <a:pPr>
              <a:defRPr/>
            </a:pPr>
            <a:endParaRPr lang="nl-NL" altLang="nl-NL"/>
          </a:p>
        </p:txBody>
      </p:sp>
      <p:sp>
        <p:nvSpPr>
          <p:cNvPr id="3" name="Tijdelijke aanduiding voor datum 13"/>
          <p:cNvSpPr>
            <a:spLocks noGrp="1"/>
          </p:cNvSpPr>
          <p:nvPr>
            <p:ph type="dt" sz="half" idx="11"/>
          </p:nvPr>
        </p:nvSpPr>
        <p:spPr/>
        <p:txBody>
          <a:bodyPr/>
          <a:lstStyle>
            <a:lvl1pPr>
              <a:defRPr/>
            </a:lvl1pPr>
          </a:lstStyle>
          <a:p>
            <a:pPr>
              <a:defRPr/>
            </a:pPr>
            <a:endParaRPr lang="nl-NL" altLang="nl-NL"/>
          </a:p>
        </p:txBody>
      </p:sp>
      <p:sp>
        <p:nvSpPr>
          <p:cNvPr id="4" name="Tijdelijke aanduiding voor dianummer 22"/>
          <p:cNvSpPr>
            <a:spLocks noGrp="1"/>
          </p:cNvSpPr>
          <p:nvPr>
            <p:ph type="sldNum" sz="quarter" idx="12"/>
          </p:nvPr>
        </p:nvSpPr>
        <p:spPr/>
        <p:txBody>
          <a:bodyPr/>
          <a:lstStyle>
            <a:lvl1pPr>
              <a:defRPr/>
            </a:lvl1pPr>
          </a:lstStyle>
          <a:p>
            <a:fld id="{D76872CA-46E8-4F0F-8A0B-67B8F18B8B6A}"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5" name="Rechthoek 4"/>
          <p:cNvSpPr>
            <a:spLocks noChangeArrowheads="1"/>
          </p:cNvSpPr>
          <p:nvPr/>
        </p:nvSpPr>
        <p:spPr bwMode="auto">
          <a:xfrm>
            <a:off x="5057775" y="1057275"/>
            <a:ext cx="3748088" cy="9525"/>
          </a:xfrm>
          <a:prstGeom prst="rect">
            <a:avLst/>
          </a:prstGeom>
          <a:solidFill>
            <a:schemeClr val="accent1"/>
          </a:solidFill>
          <a:ln w="38100" cap="rnd">
            <a:noFill/>
            <a:miter lim="800000"/>
            <a:headEnd/>
            <a:tailEnd/>
          </a:ln>
          <a:effectLst>
            <a:outerShdw dist="12900" dir="5400000" algn="tl" rotWithShape="0">
              <a:srgbClr val="808080">
                <a:alpha val="75000"/>
              </a:srgbClr>
            </a:outerShdw>
          </a:effectLst>
        </p:spPr>
        <p:txBody>
          <a:bodyPr anchor="ctr"/>
          <a:lstStyle>
            <a:extLst/>
          </a:lstStyle>
          <a:p>
            <a:pPr algn="ctr">
              <a:defRPr/>
            </a:pPr>
            <a:endParaRPr lang="en-US">
              <a:solidFill>
                <a:schemeClr val="lt1"/>
              </a:solidFill>
              <a:latin typeface="+mn-lt"/>
              <a:ea typeface="+mn-ea"/>
            </a:endParaRPr>
          </a:p>
        </p:txBody>
      </p:sp>
      <p:sp>
        <p:nvSpPr>
          <p:cNvPr id="2" name="Titel 1"/>
          <p:cNvSpPr>
            <a:spLocks noGrp="1"/>
          </p:cNvSpPr>
          <p:nvPr>
            <p:ph type="title"/>
          </p:nvPr>
        </p:nvSpPr>
        <p:spPr>
          <a:xfrm>
            <a:off x="4963136" y="304800"/>
            <a:ext cx="3931920" cy="762000"/>
          </a:xfrm>
        </p:spPr>
        <p:txBody>
          <a:bodyPr/>
          <a:lstStyle>
            <a:lvl1pPr marL="0" algn="r">
              <a:buNone/>
              <a:defRPr sz="2000" b="1"/>
            </a:lvl1pPr>
            <a:extLst/>
          </a:lstStyle>
          <a:p>
            <a:r>
              <a:rPr lang="nl-NL" smtClean="0"/>
              <a:t>Titelstijl van model bewerken</a:t>
            </a:r>
            <a:endParaRPr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nl-NL" smtClean="0"/>
              <a:t>Klik om de tekststijl van het model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datum 8"/>
          <p:cNvSpPr>
            <a:spLocks noGrp="1"/>
          </p:cNvSpPr>
          <p:nvPr>
            <p:ph type="dt" sz="half" idx="10"/>
          </p:nvPr>
        </p:nvSpPr>
        <p:spPr>
          <a:xfrm>
            <a:off x="5562600" y="6513513"/>
            <a:ext cx="3001963" cy="274637"/>
          </a:xfrm>
        </p:spPr>
        <p:txBody>
          <a:bodyPr vert="horz" rtlCol="0"/>
          <a:lstStyle>
            <a:lvl1pPr>
              <a:defRPr/>
            </a:lvl1pPr>
            <a:extLst/>
          </a:lstStyle>
          <a:p>
            <a:pPr>
              <a:defRPr/>
            </a:pPr>
            <a:endParaRPr lang="nl-NL" altLang="nl-NL"/>
          </a:p>
        </p:txBody>
      </p:sp>
      <p:sp>
        <p:nvSpPr>
          <p:cNvPr id="7" name="Tijdelijke aanduiding voor dianummer 9"/>
          <p:cNvSpPr>
            <a:spLocks noGrp="1"/>
          </p:cNvSpPr>
          <p:nvPr>
            <p:ph type="sldNum" sz="quarter" idx="11"/>
          </p:nvPr>
        </p:nvSpPr>
        <p:spPr>
          <a:xfrm>
            <a:off x="8639175" y="6513513"/>
            <a:ext cx="463550" cy="274637"/>
          </a:xfrm>
        </p:spPr>
        <p:txBody>
          <a:bodyPr/>
          <a:lstStyle>
            <a:lvl1pPr>
              <a:defRPr/>
            </a:lvl1pPr>
          </a:lstStyle>
          <a:p>
            <a:fld id="{05B70B82-B953-49AB-A83F-883C32BAF038}" type="slidenum">
              <a:rPr lang="nl-NL"/>
              <a:pPr/>
              <a:t>‹nr.›</a:t>
            </a:fld>
            <a:endParaRPr lang="nl-NL"/>
          </a:p>
        </p:txBody>
      </p:sp>
      <p:sp>
        <p:nvSpPr>
          <p:cNvPr id="8" name="Tijdelijke aanduiding voor voettekst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nl-NL" alt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lstStyle>
            <a:lvl1pPr marL="0" algn="r">
              <a:buNone/>
              <a:defRPr sz="2000" b="1"/>
            </a:lvl1pPr>
            <a:extLst/>
          </a:lstStyle>
          <a:p>
            <a:r>
              <a:rPr lang="nl-NL" smtClean="0"/>
              <a:t>Titelstijl van model bewerken</a:t>
            </a:r>
            <a:endParaRPr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nl-NL" smtClean="0"/>
              <a:t>Klik om de tekststijl van het model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nl-NL" noProof="0" smtClean="0"/>
              <a:t>Sleep de afbeelding naar de tijdelijke aanduiding of klik op het pictogram als u een afbeelding wilt toevoegen</a:t>
            </a:r>
            <a:endParaRPr lang="en-US" noProof="0" dirty="0"/>
          </a:p>
        </p:txBody>
      </p:sp>
      <p:sp>
        <p:nvSpPr>
          <p:cNvPr id="5" name="Tijdelijke aanduiding voor datum 7"/>
          <p:cNvSpPr>
            <a:spLocks noGrp="1"/>
          </p:cNvSpPr>
          <p:nvPr>
            <p:ph type="dt" sz="half" idx="10"/>
          </p:nvPr>
        </p:nvSpPr>
        <p:spPr>
          <a:xfrm>
            <a:off x="5562600" y="6508750"/>
            <a:ext cx="3001963" cy="274638"/>
          </a:xfrm>
        </p:spPr>
        <p:txBody>
          <a:bodyPr vert="horz" rtlCol="0"/>
          <a:lstStyle>
            <a:lvl1pPr>
              <a:defRPr/>
            </a:lvl1pPr>
            <a:extLst/>
          </a:lstStyle>
          <a:p>
            <a:pPr>
              <a:defRPr/>
            </a:pPr>
            <a:endParaRPr lang="nl-NL" altLang="nl-NL"/>
          </a:p>
        </p:txBody>
      </p:sp>
      <p:sp>
        <p:nvSpPr>
          <p:cNvPr id="6" name="Tijdelijke aanduiding voor dianummer 8"/>
          <p:cNvSpPr>
            <a:spLocks noGrp="1"/>
          </p:cNvSpPr>
          <p:nvPr>
            <p:ph type="sldNum" sz="quarter" idx="11"/>
          </p:nvPr>
        </p:nvSpPr>
        <p:spPr>
          <a:xfrm>
            <a:off x="8639175" y="6508750"/>
            <a:ext cx="463550" cy="274638"/>
          </a:xfrm>
        </p:spPr>
        <p:txBody>
          <a:bodyPr/>
          <a:lstStyle>
            <a:lvl1pPr>
              <a:defRPr/>
            </a:lvl1pPr>
          </a:lstStyle>
          <a:p>
            <a:fld id="{B39E7E35-28DD-4734-9879-E82CD52CDD7C}" type="slidenum">
              <a:rPr lang="nl-NL"/>
              <a:pPr/>
              <a:t>‹nr.›</a:t>
            </a:fld>
            <a:endParaRPr lang="nl-NL"/>
          </a:p>
        </p:txBody>
      </p:sp>
      <p:sp>
        <p:nvSpPr>
          <p:cNvPr id="7" name="Tijdelijke aanduiding voor voettekst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nl-NL" alt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Tijdelijke aanduiding voor voettekst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Times New Roman" charset="0"/>
                <a:ea typeface="ＭＳ Ｐゴシック" charset="0"/>
                <a:cs typeface="+mn-cs"/>
              </a:defRPr>
            </a:lvl1pPr>
            <a:extLst/>
          </a:lstStyle>
          <a:p>
            <a:pPr>
              <a:defRPr/>
            </a:pPr>
            <a:endParaRPr lang="nl-NL" altLang="nl-NL"/>
          </a:p>
        </p:txBody>
      </p:sp>
      <p:sp>
        <p:nvSpPr>
          <p:cNvPr id="14" name="Tijdelijke aanduiding voor datum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Times New Roman" charset="0"/>
                <a:ea typeface="ＭＳ Ｐゴシック" charset="0"/>
                <a:cs typeface="+mn-cs"/>
              </a:defRPr>
            </a:lvl1pPr>
            <a:extLst/>
          </a:lstStyle>
          <a:p>
            <a:pPr>
              <a:defRPr/>
            </a:pPr>
            <a:endParaRPr lang="nl-NL" altLang="nl-NL"/>
          </a:p>
        </p:txBody>
      </p:sp>
      <p:sp>
        <p:nvSpPr>
          <p:cNvPr id="23" name="Tijdelijke aanduiding voor dianumm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fld id="{5BEBF24C-9116-4EC4-994D-280AB972B574}" type="slidenum">
              <a:rPr lang="nl-NL"/>
              <a:pPr/>
              <a:t>‹nr.›</a:t>
            </a:fld>
            <a:endParaRPr lang="nl-NL"/>
          </a:p>
        </p:txBody>
      </p:sp>
      <p:sp>
        <p:nvSpPr>
          <p:cNvPr id="22" name="Tijdelijke aanduiding voor titel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nl-NL" smtClean="0"/>
              <a:t>Titelstijl van model bewerken</a:t>
            </a:r>
            <a:endParaRPr lang="en-US"/>
          </a:p>
        </p:txBody>
      </p:sp>
      <p:sp>
        <p:nvSpPr>
          <p:cNvPr id="1033" name="Tijdelijke aanduiding voor tekst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Tree>
  </p:cSld>
  <p:clrMap bg1="dk1" tx1="lt1" bg2="dk2"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23" r:id="rId7"/>
    <p:sldLayoutId id="2147484032" r:id="rId8"/>
    <p:sldLayoutId id="2147484033" r:id="rId9"/>
    <p:sldLayoutId id="2147484024" r:id="rId10"/>
    <p:sldLayoutId id="2147484025"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S PGothic" pitchFamily="34" charset="-128"/>
          <a:cs typeface="ＭＳ Ｐゴシック" charset="0"/>
        </a:defRPr>
      </a:lvl1pPr>
      <a:lvl2pPr marL="53975" indent="-53975" algn="r" rtl="0" eaLnBrk="0" fontAlgn="base" hangingPunct="0">
        <a:spcBef>
          <a:spcPct val="0"/>
        </a:spcBef>
        <a:spcAft>
          <a:spcPct val="0"/>
        </a:spcAft>
        <a:defRPr sz="4600">
          <a:solidFill>
            <a:srgbClr val="E7EACB"/>
          </a:solidFill>
          <a:latin typeface="Rockwell" charset="0"/>
          <a:ea typeface="MS PGothic" pitchFamily="34" charset="-128"/>
          <a:cs typeface="ＭＳ Ｐゴシック" charset="0"/>
        </a:defRPr>
      </a:lvl2pPr>
      <a:lvl3pPr marL="53975" indent="-53975" algn="r" rtl="0" eaLnBrk="0" fontAlgn="base" hangingPunct="0">
        <a:spcBef>
          <a:spcPct val="0"/>
        </a:spcBef>
        <a:spcAft>
          <a:spcPct val="0"/>
        </a:spcAft>
        <a:defRPr sz="4600">
          <a:solidFill>
            <a:srgbClr val="E7EACB"/>
          </a:solidFill>
          <a:latin typeface="Rockwell" charset="0"/>
          <a:ea typeface="MS PGothic" pitchFamily="34" charset="-128"/>
          <a:cs typeface="ＭＳ Ｐゴシック" charset="0"/>
        </a:defRPr>
      </a:lvl3pPr>
      <a:lvl4pPr marL="53975" indent="-53975" algn="r" rtl="0" eaLnBrk="0" fontAlgn="base" hangingPunct="0">
        <a:spcBef>
          <a:spcPct val="0"/>
        </a:spcBef>
        <a:spcAft>
          <a:spcPct val="0"/>
        </a:spcAft>
        <a:defRPr sz="4600">
          <a:solidFill>
            <a:srgbClr val="E7EACB"/>
          </a:solidFill>
          <a:latin typeface="Rockwell" charset="0"/>
          <a:ea typeface="MS PGothic" pitchFamily="34" charset="-128"/>
          <a:cs typeface="ＭＳ Ｐゴシック" charset="0"/>
        </a:defRPr>
      </a:lvl4pPr>
      <a:lvl5pPr marL="53975" indent="-53975" algn="r" rtl="0" eaLnBrk="0" fontAlgn="base" hangingPunct="0">
        <a:spcBef>
          <a:spcPct val="0"/>
        </a:spcBef>
        <a:spcAft>
          <a:spcPct val="0"/>
        </a:spcAft>
        <a:defRPr sz="4600">
          <a:solidFill>
            <a:srgbClr val="E7EACB"/>
          </a:solidFill>
          <a:latin typeface="Rockwell" charset="0"/>
          <a:ea typeface="MS PGothic" pitchFamily="34" charset="-128"/>
          <a:cs typeface="ＭＳ Ｐゴシック" charset="0"/>
        </a:defRPr>
      </a:lvl5pPr>
      <a:lvl6pPr marL="511175" indent="-53975" algn="r" rtl="0" fontAlgn="base">
        <a:spcBef>
          <a:spcPct val="0"/>
        </a:spcBef>
        <a:spcAft>
          <a:spcPct val="0"/>
        </a:spcAft>
        <a:defRPr sz="4600">
          <a:solidFill>
            <a:srgbClr val="E7EACB"/>
          </a:solidFill>
          <a:latin typeface="Rockwell" charset="0"/>
          <a:ea typeface="ＭＳ Ｐゴシック" charset="0"/>
          <a:cs typeface="ＭＳ Ｐゴシック" charset="0"/>
        </a:defRPr>
      </a:lvl6pPr>
      <a:lvl7pPr marL="968375" indent="-53975" algn="r" rtl="0" fontAlgn="base">
        <a:spcBef>
          <a:spcPct val="0"/>
        </a:spcBef>
        <a:spcAft>
          <a:spcPct val="0"/>
        </a:spcAft>
        <a:defRPr sz="4600">
          <a:solidFill>
            <a:srgbClr val="E7EACB"/>
          </a:solidFill>
          <a:latin typeface="Rockwell" charset="0"/>
          <a:ea typeface="ＭＳ Ｐゴシック" charset="0"/>
          <a:cs typeface="ＭＳ Ｐゴシック" charset="0"/>
        </a:defRPr>
      </a:lvl7pPr>
      <a:lvl8pPr marL="1425575" indent="-53975" algn="r" rtl="0" fontAlgn="base">
        <a:spcBef>
          <a:spcPct val="0"/>
        </a:spcBef>
        <a:spcAft>
          <a:spcPct val="0"/>
        </a:spcAft>
        <a:defRPr sz="4600">
          <a:solidFill>
            <a:srgbClr val="E7EACB"/>
          </a:solidFill>
          <a:latin typeface="Rockwell" charset="0"/>
          <a:ea typeface="ＭＳ Ｐゴシック" charset="0"/>
          <a:cs typeface="ＭＳ Ｐゴシック" charset="0"/>
        </a:defRPr>
      </a:lvl8pPr>
      <a:lvl9pPr marL="1882775" indent="-53975" algn="r" rtl="0" fontAlgn="base">
        <a:spcBef>
          <a:spcPct val="0"/>
        </a:spcBef>
        <a:spcAft>
          <a:spcPct val="0"/>
        </a:spcAft>
        <a:defRPr sz="4600">
          <a:solidFill>
            <a:srgbClr val="E7EACB"/>
          </a:solidFill>
          <a:latin typeface="Rockwell" charset="0"/>
          <a:ea typeface="ＭＳ Ｐゴシック" charset="0"/>
          <a:cs typeface="ＭＳ Ｐゴシック"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S PGothic" pitchFamily="34" charset="-128"/>
          <a:cs typeface="ＭＳ Ｐゴシック" charset="0"/>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S PGothic" pitchFamily="34" charset="-128"/>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S PGothic" pitchFamily="34" charset="-128"/>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S PGothic" pitchFamily="34" charset="-128"/>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S PGothic" pitchFamily="34"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wm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nl-NL" sz="4000" dirty="0" smtClean="0">
                <a:solidFill>
                  <a:srgbClr val="FF6600"/>
                </a:solidFill>
                <a:latin typeface="Arial" panose="020B0604020202020204" pitchFamily="34" charset="0"/>
                <a:ea typeface="+mj-ea"/>
                <a:cs typeface="Arial" panose="020B0604020202020204" pitchFamily="34" charset="0"/>
              </a:rPr>
              <a:t>Seksualiteit en kanker</a:t>
            </a:r>
            <a:endParaRPr lang="nl-NL" sz="4000" dirty="0">
              <a:solidFill>
                <a:srgbClr val="FF6600"/>
              </a:solidFill>
              <a:latin typeface="Arial" panose="020B0604020202020204" pitchFamily="34" charset="0"/>
              <a:ea typeface="+mj-ea"/>
              <a:cs typeface="Arial" panose="020B0604020202020204" pitchFamily="34" charset="0"/>
            </a:endParaRPr>
          </a:p>
        </p:txBody>
      </p:sp>
      <p:sp>
        <p:nvSpPr>
          <p:cNvPr id="14338" name="Tijdelijke aanduiding voor inhoud 2"/>
          <p:cNvSpPr>
            <a:spLocks noGrp="1"/>
          </p:cNvSpPr>
          <p:nvPr>
            <p:ph idx="1"/>
          </p:nvPr>
        </p:nvSpPr>
        <p:spPr>
          <a:xfrm>
            <a:off x="457200" y="1646238"/>
            <a:ext cx="8229600" cy="4983162"/>
          </a:xfrm>
        </p:spPr>
        <p:txBody>
          <a:bodyPr/>
          <a:lstStyle/>
          <a:p>
            <a:pPr marL="0" indent="0" eaLnBrk="1" hangingPunct="1">
              <a:buClr>
                <a:srgbClr val="FF6600"/>
              </a:buClr>
              <a:buFont typeface="Wingdings 2" pitchFamily="18" charset="2"/>
              <a:buNone/>
            </a:pPr>
            <a:r>
              <a:rPr lang="nl-NL" dirty="0" smtClean="0">
                <a:solidFill>
                  <a:schemeClr val="bg1"/>
                </a:solidFill>
                <a:latin typeface="Arial" pitchFamily="34" charset="0"/>
                <a:cs typeface="Arial" pitchFamily="34" charset="0"/>
              </a:rPr>
              <a:t>         </a:t>
            </a:r>
          </a:p>
          <a:p>
            <a:pPr marL="0" indent="0" algn="ctr" eaLnBrk="1" hangingPunct="1">
              <a:buClr>
                <a:srgbClr val="FF6600"/>
              </a:buClr>
              <a:buFont typeface="Wingdings 2" pitchFamily="18" charset="2"/>
              <a:buNone/>
            </a:pPr>
            <a:r>
              <a:rPr lang="nl-NL" dirty="0" smtClean="0">
                <a:solidFill>
                  <a:schemeClr val="bg1"/>
                </a:solidFill>
                <a:latin typeface="Arial" pitchFamily="34" charset="0"/>
                <a:cs typeface="Arial" pitchFamily="34" charset="0"/>
              </a:rPr>
              <a:t> Hanneke </a:t>
            </a:r>
            <a:r>
              <a:rPr lang="nl-NL" dirty="0" err="1" smtClean="0">
                <a:solidFill>
                  <a:schemeClr val="bg1"/>
                </a:solidFill>
                <a:latin typeface="Arial" pitchFamily="34" charset="0"/>
                <a:cs typeface="Arial" pitchFamily="34" charset="0"/>
              </a:rPr>
              <a:t>Termeer</a:t>
            </a:r>
            <a:endParaRPr lang="nl-NL" dirty="0" smtClean="0">
              <a:solidFill>
                <a:schemeClr val="bg1"/>
              </a:solidFill>
              <a:latin typeface="Arial" pitchFamily="34" charset="0"/>
              <a:cs typeface="Arial" pitchFamily="34" charset="0"/>
            </a:endParaRPr>
          </a:p>
          <a:p>
            <a:pPr marL="0" indent="0" algn="ctr" eaLnBrk="1" hangingPunct="1">
              <a:buClr>
                <a:srgbClr val="FF6600"/>
              </a:buClr>
              <a:buFont typeface="Wingdings 2" pitchFamily="18" charset="2"/>
              <a:buNone/>
            </a:pPr>
            <a:endParaRPr lang="nl-NL" dirty="0" smtClean="0">
              <a:solidFill>
                <a:schemeClr val="bg1"/>
              </a:solidFill>
              <a:latin typeface="Arial" pitchFamily="34" charset="0"/>
              <a:cs typeface="Arial" pitchFamily="34" charset="0"/>
            </a:endParaRPr>
          </a:p>
          <a:p>
            <a:pPr marL="0" indent="0" algn="ctr" eaLnBrk="1" hangingPunct="1">
              <a:buClr>
                <a:srgbClr val="FF6600"/>
              </a:buClr>
              <a:buFont typeface="Wingdings 2" pitchFamily="18" charset="2"/>
              <a:buNone/>
            </a:pPr>
            <a:r>
              <a:rPr lang="nl-NL" dirty="0" smtClean="0">
                <a:solidFill>
                  <a:schemeClr val="bg1"/>
                </a:solidFill>
                <a:latin typeface="Arial" pitchFamily="34" charset="0"/>
                <a:cs typeface="Arial" pitchFamily="34" charset="0"/>
              </a:rPr>
              <a:t>Psycholoog-Seksuoloog NVVS</a:t>
            </a:r>
          </a:p>
          <a:p>
            <a:pPr marL="0" indent="0" algn="ctr" eaLnBrk="1" hangingPunct="1">
              <a:buClr>
                <a:srgbClr val="FF6600"/>
              </a:buClr>
              <a:buFont typeface="Wingdings 2" pitchFamily="18" charset="2"/>
              <a:buNone/>
            </a:pPr>
            <a:endParaRPr lang="nl-NL" dirty="0" smtClean="0">
              <a:solidFill>
                <a:schemeClr val="bg1"/>
              </a:solidFill>
              <a:latin typeface="Arial" pitchFamily="34" charset="0"/>
              <a:cs typeface="Arial" pitchFamily="34" charset="0"/>
            </a:endParaRPr>
          </a:p>
          <a:p>
            <a:pPr marL="0" indent="0" algn="ctr" eaLnBrk="1" hangingPunct="1">
              <a:buClr>
                <a:srgbClr val="FF6600"/>
              </a:buClr>
              <a:buFont typeface="Wingdings 2" pitchFamily="18" charset="2"/>
              <a:buNone/>
            </a:pPr>
            <a:r>
              <a:rPr lang="nl-NL" dirty="0" err="1" smtClean="0">
                <a:solidFill>
                  <a:schemeClr val="bg1"/>
                </a:solidFill>
                <a:latin typeface="Arial" pitchFamily="34" charset="0"/>
                <a:cs typeface="Arial" pitchFamily="34" charset="0"/>
              </a:rPr>
              <a:t>info@seksuologiepraktijktermeer.nl</a:t>
            </a:r>
            <a:endParaRPr lang="nl-NL" dirty="0" smtClean="0">
              <a:solidFill>
                <a:schemeClr val="bg1"/>
              </a:solidFill>
              <a:latin typeface="Arial" pitchFamily="34" charset="0"/>
              <a:cs typeface="Arial" pitchFamily="34" charset="0"/>
            </a:endParaRPr>
          </a:p>
        </p:txBody>
      </p:sp>
      <p:pic>
        <p:nvPicPr>
          <p:cNvPr id="14339" name="Afbeelding 4"/>
          <p:cNvPicPr>
            <a:picLocks noChangeAspect="1"/>
          </p:cNvPicPr>
          <p:nvPr/>
        </p:nvPicPr>
        <p:blipFill>
          <a:blip r:embed="rId2"/>
          <a:srcRect/>
          <a:stretch>
            <a:fillRect/>
          </a:stretch>
        </p:blipFill>
        <p:spPr bwMode="auto">
          <a:xfrm>
            <a:off x="8280400" y="5969000"/>
            <a:ext cx="889000" cy="889000"/>
          </a:xfrm>
          <a:prstGeom prst="rect">
            <a:avLst/>
          </a:prstGeom>
          <a:noFill/>
          <a:ln w="9525">
            <a:noFill/>
            <a:miter lim="800000"/>
            <a:headEnd/>
            <a:tailEnd/>
          </a:ln>
        </p:spPr>
      </p:pic>
      <p:pic>
        <p:nvPicPr>
          <p:cNvPr id="14340" name="Afbeelding 6"/>
          <p:cNvPicPr>
            <a:picLocks noChangeAspect="1" noChangeArrowheads="1"/>
          </p:cNvPicPr>
          <p:nvPr/>
        </p:nvPicPr>
        <p:blipFill>
          <a:blip r:embed="rId3">
            <a:grayscl/>
          </a:blip>
          <a:srcRect l="7314" r="7314"/>
          <a:stretch>
            <a:fillRect/>
          </a:stretch>
        </p:blipFill>
        <p:spPr bwMode="auto">
          <a:xfrm>
            <a:off x="2590800" y="4876800"/>
            <a:ext cx="3995738" cy="1765300"/>
          </a:xfrm>
          <a:prstGeom prst="rect">
            <a:avLst/>
          </a:prstGeom>
          <a:noFill/>
          <a:ln w="9525">
            <a:noFill/>
            <a:miter lim="800000"/>
            <a:headEnd/>
            <a:tailEnd/>
          </a:ln>
        </p:spPr>
      </p:pic>
      <p:pic>
        <p:nvPicPr>
          <p:cNvPr id="14341" name="Picture 5" descr="logo amc"/>
          <p:cNvPicPr>
            <a:picLocks noChangeAspect="1" noChangeArrowheads="1"/>
          </p:cNvPicPr>
          <p:nvPr/>
        </p:nvPicPr>
        <p:blipFill>
          <a:blip r:embed="rId4"/>
          <a:srcRect/>
          <a:stretch>
            <a:fillRect/>
          </a:stretch>
        </p:blipFill>
        <p:spPr bwMode="auto">
          <a:xfrm>
            <a:off x="0" y="5994400"/>
            <a:ext cx="1238250" cy="863600"/>
          </a:xfrm>
          <a:prstGeom prst="rect">
            <a:avLst/>
          </a:prstGeom>
          <a:solidFill>
            <a:srgbClr val="FF0000"/>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22"/>
          <p:cNvSpPr>
            <a:spLocks noChangeShapeType="1"/>
          </p:cNvSpPr>
          <p:nvPr/>
        </p:nvSpPr>
        <p:spPr bwMode="auto">
          <a:xfrm>
            <a:off x="1252538" y="1843088"/>
            <a:ext cx="0" cy="4011612"/>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3" name="Line 23"/>
          <p:cNvSpPr>
            <a:spLocks noChangeShapeType="1"/>
          </p:cNvSpPr>
          <p:nvPr/>
        </p:nvSpPr>
        <p:spPr bwMode="auto">
          <a:xfrm>
            <a:off x="1265238" y="5867400"/>
            <a:ext cx="6750050" cy="0"/>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4" name="Rectangle 24"/>
          <p:cNvSpPr>
            <a:spLocks noChangeArrowheads="1"/>
          </p:cNvSpPr>
          <p:nvPr/>
        </p:nvSpPr>
        <p:spPr bwMode="auto">
          <a:xfrm>
            <a:off x="19050" y="250825"/>
            <a:ext cx="9113838" cy="1189038"/>
          </a:xfrm>
          <a:prstGeom prst="rect">
            <a:avLst/>
          </a:prstGeom>
          <a:noFill/>
          <a:ln w="12700">
            <a:noFill/>
            <a:miter lim="800000"/>
            <a:headEnd/>
            <a:tailEnd/>
          </a:ln>
          <a:effectLst/>
        </p:spPr>
        <p:txBody>
          <a:bodyPr lIns="90487" tIns="44450" rIns="90487" bIns="44450" anchor="ctr"/>
          <a:lstStyle/>
          <a:p>
            <a:pPr algn="ctr"/>
            <a:r>
              <a:rPr lang="en-US" sz="4000">
                <a:solidFill>
                  <a:schemeClr val="bg1"/>
                </a:solidFill>
                <a:latin typeface="Arial" pitchFamily="34" charset="0"/>
              </a:rPr>
              <a:t>                 </a:t>
            </a:r>
            <a:r>
              <a:rPr lang="en-US" sz="4000">
                <a:solidFill>
                  <a:srgbClr val="FF6600"/>
                </a:solidFill>
                <a:latin typeface="Arial" pitchFamily="34" charset="0"/>
              </a:rPr>
              <a:t>De seksuele responscyclus</a:t>
            </a:r>
            <a:r>
              <a:rPr lang="en-US" sz="4400" b="1">
                <a:effectLst>
                  <a:outerShdw blurRad="38100" dist="38100" dir="2700000" algn="tl">
                    <a:srgbClr val="676A55"/>
                  </a:outerShdw>
                </a:effectLst>
              </a:rPr>
              <a:t/>
            </a:r>
            <a:br>
              <a:rPr lang="en-US" sz="4400" b="1">
                <a:effectLst>
                  <a:outerShdw blurRad="38100" dist="38100" dir="2700000" algn="tl">
                    <a:srgbClr val="676A55"/>
                  </a:outerShdw>
                </a:effectLst>
              </a:rPr>
            </a:br>
            <a:r>
              <a:rPr lang="en-US">
                <a:solidFill>
                  <a:schemeClr val="tx2"/>
                </a:solidFill>
                <a:effectLst>
                  <a:outerShdw blurRad="38100" dist="38100" dir="2700000" algn="tl">
                    <a:srgbClr val="FFFFFF"/>
                  </a:outerShdw>
                </a:effectLst>
                <a:latin typeface="Arial" pitchFamily="34" charset="0"/>
              </a:rPr>
              <a:t>(Masters &amp; Johnson, 1966 &amp; Kaplan, 1977)</a:t>
            </a:r>
          </a:p>
        </p:txBody>
      </p:sp>
      <p:sp>
        <p:nvSpPr>
          <p:cNvPr id="45" name="Line 25"/>
          <p:cNvSpPr>
            <a:spLocks noChangeShapeType="1"/>
          </p:cNvSpPr>
          <p:nvPr/>
        </p:nvSpPr>
        <p:spPr bwMode="auto">
          <a:xfrm>
            <a:off x="3048000" y="1828800"/>
            <a:ext cx="0" cy="4011613"/>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6" name="Line 26"/>
          <p:cNvSpPr>
            <a:spLocks noChangeShapeType="1"/>
          </p:cNvSpPr>
          <p:nvPr/>
        </p:nvSpPr>
        <p:spPr bwMode="auto">
          <a:xfrm>
            <a:off x="4756150" y="1843088"/>
            <a:ext cx="0" cy="4011612"/>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7" name="Line 27"/>
          <p:cNvSpPr>
            <a:spLocks noChangeShapeType="1"/>
          </p:cNvSpPr>
          <p:nvPr/>
        </p:nvSpPr>
        <p:spPr bwMode="auto">
          <a:xfrm>
            <a:off x="6248400" y="1905000"/>
            <a:ext cx="0" cy="4011613"/>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8" name="Rectangle 28"/>
          <p:cNvSpPr>
            <a:spLocks noChangeArrowheads="1"/>
          </p:cNvSpPr>
          <p:nvPr/>
        </p:nvSpPr>
        <p:spPr bwMode="auto">
          <a:xfrm>
            <a:off x="4267200" y="5943600"/>
            <a:ext cx="604838" cy="396875"/>
          </a:xfrm>
          <a:prstGeom prst="rect">
            <a:avLst/>
          </a:prstGeom>
          <a:noFill/>
          <a:ln w="12700">
            <a:noFill/>
            <a:miter lim="800000"/>
            <a:headEnd/>
            <a:tailEnd/>
          </a:ln>
          <a:effectLst/>
        </p:spPr>
        <p:txBody>
          <a:bodyPr wrap="none" lIns="90487" tIns="44450" rIns="90487" bIns="44450">
            <a:spAutoFit/>
          </a:bodyPr>
          <a:lstStyle/>
          <a:p>
            <a:r>
              <a:rPr lang="en-US" sz="2000">
                <a:solidFill>
                  <a:schemeClr val="tx2"/>
                </a:solidFill>
                <a:effectLst>
                  <a:outerShdw blurRad="38100" dist="38100" dir="2700000" algn="tl">
                    <a:srgbClr val="FFFFFF"/>
                  </a:outerShdw>
                </a:effectLst>
                <a:latin typeface="Arial" pitchFamily="34" charset="0"/>
              </a:rPr>
              <a:t>Tijd</a:t>
            </a:r>
          </a:p>
        </p:txBody>
      </p:sp>
      <p:sp>
        <p:nvSpPr>
          <p:cNvPr id="49" name="Line 29"/>
          <p:cNvSpPr>
            <a:spLocks noChangeShapeType="1"/>
          </p:cNvSpPr>
          <p:nvPr/>
        </p:nvSpPr>
        <p:spPr bwMode="auto">
          <a:xfrm>
            <a:off x="4857750" y="6143625"/>
            <a:ext cx="3249613" cy="0"/>
          </a:xfrm>
          <a:prstGeom prst="line">
            <a:avLst/>
          </a:prstGeom>
          <a:noFill/>
          <a:ln w="12700">
            <a:solidFill>
              <a:schemeClr val="tx1"/>
            </a:solidFill>
            <a:prstDash val="dash"/>
            <a:round/>
            <a:headEnd/>
            <a:tailEnd type="triangle" w="med" len="med"/>
          </a:ln>
          <a:effectLst/>
        </p:spPr>
        <p:txBody>
          <a:bodyPr wrap="none" anchor="ctr"/>
          <a:lstStyle/>
          <a:p>
            <a:pPr>
              <a:defRPr/>
            </a:pPr>
            <a:endParaRPr lang="nl-NL" dirty="0">
              <a:latin typeface="+mn-lt"/>
              <a:ea typeface="+mn-ea"/>
            </a:endParaRPr>
          </a:p>
        </p:txBody>
      </p:sp>
      <p:sp>
        <p:nvSpPr>
          <p:cNvPr id="50" name="Line 30"/>
          <p:cNvSpPr>
            <a:spLocks noChangeShapeType="1"/>
          </p:cNvSpPr>
          <p:nvPr/>
        </p:nvSpPr>
        <p:spPr bwMode="auto">
          <a:xfrm flipH="1">
            <a:off x="1225550" y="6173788"/>
            <a:ext cx="2736850" cy="6350"/>
          </a:xfrm>
          <a:prstGeom prst="line">
            <a:avLst/>
          </a:prstGeom>
          <a:noFill/>
          <a:ln w="12700">
            <a:solidFill>
              <a:schemeClr val="tx1"/>
            </a:solidFill>
            <a:prstDash val="dash"/>
            <a:round/>
            <a:headEnd/>
            <a:tailEnd/>
          </a:ln>
          <a:effectLst/>
        </p:spPr>
        <p:txBody>
          <a:bodyPr wrap="none" anchor="ctr"/>
          <a:lstStyle/>
          <a:p>
            <a:pPr>
              <a:defRPr/>
            </a:pPr>
            <a:endParaRPr lang="nl-NL" dirty="0">
              <a:latin typeface="+mn-lt"/>
              <a:ea typeface="+mn-ea"/>
            </a:endParaRPr>
          </a:p>
        </p:txBody>
      </p:sp>
      <p:sp>
        <p:nvSpPr>
          <p:cNvPr id="51" name="Rectangle 31"/>
          <p:cNvSpPr>
            <a:spLocks noChangeArrowheads="1"/>
          </p:cNvSpPr>
          <p:nvPr/>
        </p:nvSpPr>
        <p:spPr bwMode="auto">
          <a:xfrm>
            <a:off x="1219200" y="1801813"/>
            <a:ext cx="2057400" cy="458787"/>
          </a:xfrm>
          <a:prstGeom prst="rect">
            <a:avLst/>
          </a:prstGeom>
          <a:noFill/>
          <a:ln w="12700">
            <a:noFill/>
            <a:miter lim="800000"/>
            <a:headEnd/>
            <a:tailEnd/>
          </a:ln>
          <a:effectLst/>
        </p:spPr>
        <p:txBody>
          <a:bodyPr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Verlangen</a:t>
            </a:r>
          </a:p>
        </p:txBody>
      </p:sp>
      <p:sp>
        <p:nvSpPr>
          <p:cNvPr id="52" name="Rectangle 32"/>
          <p:cNvSpPr>
            <a:spLocks noChangeArrowheads="1"/>
          </p:cNvSpPr>
          <p:nvPr/>
        </p:nvSpPr>
        <p:spPr bwMode="auto">
          <a:xfrm>
            <a:off x="3048000" y="1828800"/>
            <a:ext cx="2265363" cy="458788"/>
          </a:xfrm>
          <a:prstGeom prst="rect">
            <a:avLst/>
          </a:prstGeom>
          <a:noFill/>
          <a:ln w="12700">
            <a:noFill/>
            <a:miter lim="800000"/>
            <a:headEnd/>
            <a:tailEnd/>
          </a:ln>
          <a:effectLst/>
        </p:spPr>
        <p:txBody>
          <a:bodyPr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Opwinding</a:t>
            </a:r>
          </a:p>
        </p:txBody>
      </p:sp>
      <p:sp>
        <p:nvSpPr>
          <p:cNvPr id="53" name="Rectangle 33"/>
          <p:cNvSpPr>
            <a:spLocks noChangeArrowheads="1"/>
          </p:cNvSpPr>
          <p:nvPr/>
        </p:nvSpPr>
        <p:spPr bwMode="auto">
          <a:xfrm>
            <a:off x="4692650" y="1801813"/>
            <a:ext cx="1517650" cy="458787"/>
          </a:xfrm>
          <a:prstGeom prst="rect">
            <a:avLst/>
          </a:prstGeom>
          <a:noFill/>
          <a:ln w="12700">
            <a:noFill/>
            <a:miter lim="800000"/>
            <a:headEnd/>
            <a:tailEnd/>
          </a:ln>
          <a:effectLst/>
        </p:spPr>
        <p:txBody>
          <a:bodyPr wrap="none"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Orgasme</a:t>
            </a:r>
          </a:p>
        </p:txBody>
      </p:sp>
      <p:sp>
        <p:nvSpPr>
          <p:cNvPr id="54" name="Rectangle 34"/>
          <p:cNvSpPr>
            <a:spLocks noChangeArrowheads="1"/>
          </p:cNvSpPr>
          <p:nvPr/>
        </p:nvSpPr>
        <p:spPr bwMode="auto">
          <a:xfrm>
            <a:off x="6096000" y="1828800"/>
            <a:ext cx="1225550" cy="458788"/>
          </a:xfrm>
          <a:prstGeom prst="rect">
            <a:avLst/>
          </a:prstGeom>
          <a:noFill/>
          <a:ln w="12700">
            <a:noFill/>
            <a:miter lim="800000"/>
            <a:headEnd/>
            <a:tailEnd/>
          </a:ln>
          <a:effectLst/>
        </p:spPr>
        <p:txBody>
          <a:bodyPr wrap="none"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Herstel</a:t>
            </a:r>
          </a:p>
        </p:txBody>
      </p:sp>
      <p:sp>
        <p:nvSpPr>
          <p:cNvPr id="55" name="Freeform 35"/>
          <p:cNvSpPr>
            <a:spLocks/>
          </p:cNvSpPr>
          <p:nvPr/>
        </p:nvSpPr>
        <p:spPr bwMode="auto">
          <a:xfrm>
            <a:off x="1252538" y="5638800"/>
            <a:ext cx="1763712" cy="230188"/>
          </a:xfrm>
          <a:custGeom>
            <a:avLst/>
            <a:gdLst/>
            <a:ahLst/>
            <a:cxnLst>
              <a:cxn ang="0">
                <a:pos x="1248" y="0"/>
              </a:cxn>
              <a:cxn ang="0">
                <a:pos x="1219" y="8"/>
              </a:cxn>
              <a:cxn ang="0">
                <a:pos x="1192" y="8"/>
              </a:cxn>
              <a:cxn ang="0">
                <a:pos x="1165" y="21"/>
              </a:cxn>
              <a:cxn ang="0">
                <a:pos x="1125" y="35"/>
              </a:cxn>
              <a:cxn ang="0">
                <a:pos x="1085" y="48"/>
              </a:cxn>
              <a:cxn ang="0">
                <a:pos x="1045" y="61"/>
              </a:cxn>
              <a:cxn ang="0">
                <a:pos x="1005" y="61"/>
              </a:cxn>
              <a:cxn ang="0">
                <a:pos x="965" y="61"/>
              </a:cxn>
              <a:cxn ang="0">
                <a:pos x="925" y="61"/>
              </a:cxn>
              <a:cxn ang="0">
                <a:pos x="885" y="61"/>
              </a:cxn>
              <a:cxn ang="0">
                <a:pos x="845" y="75"/>
              </a:cxn>
              <a:cxn ang="0">
                <a:pos x="805" y="75"/>
              </a:cxn>
              <a:cxn ang="0">
                <a:pos x="765" y="75"/>
              </a:cxn>
              <a:cxn ang="0">
                <a:pos x="725" y="75"/>
              </a:cxn>
              <a:cxn ang="0">
                <a:pos x="685" y="75"/>
              </a:cxn>
              <a:cxn ang="0">
                <a:pos x="645" y="75"/>
              </a:cxn>
              <a:cxn ang="0">
                <a:pos x="605" y="75"/>
              </a:cxn>
              <a:cxn ang="0">
                <a:pos x="565" y="75"/>
              </a:cxn>
              <a:cxn ang="0">
                <a:pos x="525" y="75"/>
              </a:cxn>
              <a:cxn ang="0">
                <a:pos x="485" y="75"/>
              </a:cxn>
              <a:cxn ang="0">
                <a:pos x="445" y="75"/>
              </a:cxn>
              <a:cxn ang="0">
                <a:pos x="405" y="75"/>
              </a:cxn>
              <a:cxn ang="0">
                <a:pos x="365" y="75"/>
              </a:cxn>
              <a:cxn ang="0">
                <a:pos x="325" y="88"/>
              </a:cxn>
              <a:cxn ang="0">
                <a:pos x="285" y="88"/>
              </a:cxn>
              <a:cxn ang="0">
                <a:pos x="245" y="88"/>
              </a:cxn>
              <a:cxn ang="0">
                <a:pos x="205" y="88"/>
              </a:cxn>
              <a:cxn ang="0">
                <a:pos x="165" y="88"/>
              </a:cxn>
              <a:cxn ang="0">
                <a:pos x="125" y="101"/>
              </a:cxn>
              <a:cxn ang="0">
                <a:pos x="85" y="115"/>
              </a:cxn>
              <a:cxn ang="0">
                <a:pos x="45" y="115"/>
              </a:cxn>
              <a:cxn ang="0">
                <a:pos x="5" y="141"/>
              </a:cxn>
              <a:cxn ang="0">
                <a:pos x="0" y="144"/>
              </a:cxn>
            </a:cxnLst>
            <a:rect l="0" t="0" r="r" b="b"/>
            <a:pathLst>
              <a:path w="1249" h="145">
                <a:moveTo>
                  <a:pt x="1248" y="0"/>
                </a:moveTo>
                <a:lnTo>
                  <a:pt x="1219" y="8"/>
                </a:lnTo>
                <a:lnTo>
                  <a:pt x="1192" y="8"/>
                </a:lnTo>
                <a:lnTo>
                  <a:pt x="1165" y="21"/>
                </a:lnTo>
                <a:lnTo>
                  <a:pt x="1125" y="35"/>
                </a:lnTo>
                <a:lnTo>
                  <a:pt x="1085" y="48"/>
                </a:lnTo>
                <a:lnTo>
                  <a:pt x="1045" y="61"/>
                </a:lnTo>
                <a:lnTo>
                  <a:pt x="1005" y="61"/>
                </a:lnTo>
                <a:lnTo>
                  <a:pt x="965" y="61"/>
                </a:lnTo>
                <a:lnTo>
                  <a:pt x="925" y="61"/>
                </a:lnTo>
                <a:lnTo>
                  <a:pt x="885" y="61"/>
                </a:lnTo>
                <a:lnTo>
                  <a:pt x="845" y="75"/>
                </a:lnTo>
                <a:lnTo>
                  <a:pt x="805" y="75"/>
                </a:lnTo>
                <a:lnTo>
                  <a:pt x="765" y="75"/>
                </a:lnTo>
                <a:lnTo>
                  <a:pt x="725" y="75"/>
                </a:lnTo>
                <a:lnTo>
                  <a:pt x="685" y="75"/>
                </a:lnTo>
                <a:lnTo>
                  <a:pt x="645" y="75"/>
                </a:lnTo>
                <a:lnTo>
                  <a:pt x="605" y="75"/>
                </a:lnTo>
                <a:lnTo>
                  <a:pt x="565" y="75"/>
                </a:lnTo>
                <a:lnTo>
                  <a:pt x="525" y="75"/>
                </a:lnTo>
                <a:lnTo>
                  <a:pt x="485" y="75"/>
                </a:lnTo>
                <a:lnTo>
                  <a:pt x="445" y="75"/>
                </a:lnTo>
                <a:lnTo>
                  <a:pt x="405" y="75"/>
                </a:lnTo>
                <a:lnTo>
                  <a:pt x="365" y="75"/>
                </a:lnTo>
                <a:lnTo>
                  <a:pt x="325" y="88"/>
                </a:lnTo>
                <a:lnTo>
                  <a:pt x="285" y="88"/>
                </a:lnTo>
                <a:lnTo>
                  <a:pt x="245" y="88"/>
                </a:lnTo>
                <a:lnTo>
                  <a:pt x="205" y="88"/>
                </a:lnTo>
                <a:lnTo>
                  <a:pt x="165" y="88"/>
                </a:lnTo>
                <a:lnTo>
                  <a:pt x="125" y="101"/>
                </a:lnTo>
                <a:lnTo>
                  <a:pt x="85" y="115"/>
                </a:lnTo>
                <a:lnTo>
                  <a:pt x="45" y="115"/>
                </a:lnTo>
                <a:lnTo>
                  <a:pt x="5" y="141"/>
                </a:lnTo>
                <a:lnTo>
                  <a:pt x="0" y="144"/>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6" name="Freeform 36"/>
          <p:cNvSpPr>
            <a:spLocks/>
          </p:cNvSpPr>
          <p:nvPr/>
        </p:nvSpPr>
        <p:spPr bwMode="auto">
          <a:xfrm>
            <a:off x="5870575" y="2857500"/>
            <a:ext cx="2127250" cy="2879725"/>
          </a:xfrm>
          <a:custGeom>
            <a:avLst/>
            <a:gdLst/>
            <a:ahLst/>
            <a:cxnLst>
              <a:cxn ang="0">
                <a:pos x="0" y="0"/>
              </a:cxn>
              <a:cxn ang="0">
                <a:pos x="0" y="27"/>
              </a:cxn>
              <a:cxn ang="0">
                <a:pos x="27" y="53"/>
              </a:cxn>
              <a:cxn ang="0">
                <a:pos x="53" y="80"/>
              </a:cxn>
              <a:cxn ang="0">
                <a:pos x="80" y="107"/>
              </a:cxn>
              <a:cxn ang="0">
                <a:pos x="107" y="120"/>
              </a:cxn>
              <a:cxn ang="0">
                <a:pos x="1507" y="1813"/>
              </a:cxn>
            </a:cxnLst>
            <a:rect l="0" t="0" r="r" b="b"/>
            <a:pathLst>
              <a:path w="1508" h="1814">
                <a:moveTo>
                  <a:pt x="0" y="0"/>
                </a:moveTo>
                <a:lnTo>
                  <a:pt x="0" y="27"/>
                </a:lnTo>
                <a:lnTo>
                  <a:pt x="27" y="53"/>
                </a:lnTo>
                <a:lnTo>
                  <a:pt x="53" y="80"/>
                </a:lnTo>
                <a:lnTo>
                  <a:pt x="80" y="107"/>
                </a:lnTo>
                <a:lnTo>
                  <a:pt x="107" y="120"/>
                </a:lnTo>
                <a:lnTo>
                  <a:pt x="1507" y="1813"/>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7" name="Freeform 37"/>
          <p:cNvSpPr>
            <a:spLocks/>
          </p:cNvSpPr>
          <p:nvPr/>
        </p:nvSpPr>
        <p:spPr bwMode="auto">
          <a:xfrm>
            <a:off x="2990850" y="2667000"/>
            <a:ext cx="1790700" cy="3006725"/>
          </a:xfrm>
          <a:custGeom>
            <a:avLst/>
            <a:gdLst/>
            <a:ahLst/>
            <a:cxnLst>
              <a:cxn ang="0">
                <a:pos x="1267" y="0"/>
              </a:cxn>
              <a:cxn ang="0">
                <a:pos x="1267" y="27"/>
              </a:cxn>
              <a:cxn ang="0">
                <a:pos x="1240" y="40"/>
              </a:cxn>
              <a:cxn ang="0">
                <a:pos x="1227" y="67"/>
              </a:cxn>
              <a:cxn ang="0">
                <a:pos x="1200" y="93"/>
              </a:cxn>
              <a:cxn ang="0">
                <a:pos x="1173" y="133"/>
              </a:cxn>
              <a:cxn ang="0">
                <a:pos x="1147" y="160"/>
              </a:cxn>
              <a:cxn ang="0">
                <a:pos x="1120" y="187"/>
              </a:cxn>
              <a:cxn ang="0">
                <a:pos x="1093" y="213"/>
              </a:cxn>
              <a:cxn ang="0">
                <a:pos x="1067" y="253"/>
              </a:cxn>
              <a:cxn ang="0">
                <a:pos x="1040" y="267"/>
              </a:cxn>
              <a:cxn ang="0">
                <a:pos x="1013" y="307"/>
              </a:cxn>
              <a:cxn ang="0">
                <a:pos x="1000" y="347"/>
              </a:cxn>
              <a:cxn ang="0">
                <a:pos x="973" y="347"/>
              </a:cxn>
              <a:cxn ang="0">
                <a:pos x="0" y="1893"/>
              </a:cxn>
            </a:cxnLst>
            <a:rect l="0" t="0" r="r" b="b"/>
            <a:pathLst>
              <a:path w="1268" h="1894">
                <a:moveTo>
                  <a:pt x="1267" y="0"/>
                </a:moveTo>
                <a:lnTo>
                  <a:pt x="1267" y="27"/>
                </a:lnTo>
                <a:lnTo>
                  <a:pt x="1240" y="40"/>
                </a:lnTo>
                <a:lnTo>
                  <a:pt x="1227" y="67"/>
                </a:lnTo>
                <a:lnTo>
                  <a:pt x="1200" y="93"/>
                </a:lnTo>
                <a:lnTo>
                  <a:pt x="1173" y="133"/>
                </a:lnTo>
                <a:lnTo>
                  <a:pt x="1147" y="160"/>
                </a:lnTo>
                <a:lnTo>
                  <a:pt x="1120" y="187"/>
                </a:lnTo>
                <a:lnTo>
                  <a:pt x="1093" y="213"/>
                </a:lnTo>
                <a:lnTo>
                  <a:pt x="1067" y="253"/>
                </a:lnTo>
                <a:lnTo>
                  <a:pt x="1040" y="267"/>
                </a:lnTo>
                <a:lnTo>
                  <a:pt x="1013" y="307"/>
                </a:lnTo>
                <a:lnTo>
                  <a:pt x="1000" y="347"/>
                </a:lnTo>
                <a:lnTo>
                  <a:pt x="973" y="347"/>
                </a:lnTo>
                <a:lnTo>
                  <a:pt x="0" y="1893"/>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8" name="Freeform 38"/>
          <p:cNvSpPr>
            <a:spLocks/>
          </p:cNvSpPr>
          <p:nvPr/>
        </p:nvSpPr>
        <p:spPr bwMode="auto">
          <a:xfrm>
            <a:off x="4779963" y="2413000"/>
            <a:ext cx="1017587" cy="403225"/>
          </a:xfrm>
          <a:custGeom>
            <a:avLst/>
            <a:gdLst/>
            <a:ahLst/>
            <a:cxnLst>
              <a:cxn ang="0">
                <a:pos x="0" y="173"/>
              </a:cxn>
              <a:cxn ang="0">
                <a:pos x="40" y="173"/>
              </a:cxn>
              <a:cxn ang="0">
                <a:pos x="80" y="160"/>
              </a:cxn>
              <a:cxn ang="0">
                <a:pos x="120" y="133"/>
              </a:cxn>
              <a:cxn ang="0">
                <a:pos x="160" y="107"/>
              </a:cxn>
              <a:cxn ang="0">
                <a:pos x="173" y="80"/>
              </a:cxn>
              <a:cxn ang="0">
                <a:pos x="200" y="67"/>
              </a:cxn>
              <a:cxn ang="0">
                <a:pos x="226" y="40"/>
              </a:cxn>
              <a:cxn ang="0">
                <a:pos x="253" y="27"/>
              </a:cxn>
              <a:cxn ang="0">
                <a:pos x="280" y="13"/>
              </a:cxn>
              <a:cxn ang="0">
                <a:pos x="320" y="0"/>
              </a:cxn>
              <a:cxn ang="0">
                <a:pos x="360" y="27"/>
              </a:cxn>
              <a:cxn ang="0">
                <a:pos x="400" y="53"/>
              </a:cxn>
              <a:cxn ang="0">
                <a:pos x="413" y="80"/>
              </a:cxn>
              <a:cxn ang="0">
                <a:pos x="440" y="93"/>
              </a:cxn>
              <a:cxn ang="0">
                <a:pos x="466" y="120"/>
              </a:cxn>
              <a:cxn ang="0">
                <a:pos x="506" y="133"/>
              </a:cxn>
              <a:cxn ang="0">
                <a:pos x="533" y="160"/>
              </a:cxn>
              <a:cxn ang="0">
                <a:pos x="560" y="173"/>
              </a:cxn>
              <a:cxn ang="0">
                <a:pos x="600" y="200"/>
              </a:cxn>
              <a:cxn ang="0">
                <a:pos x="640" y="213"/>
              </a:cxn>
              <a:cxn ang="0">
                <a:pos x="680" y="227"/>
              </a:cxn>
              <a:cxn ang="0">
                <a:pos x="720" y="253"/>
              </a:cxn>
            </a:cxnLst>
            <a:rect l="0" t="0" r="r" b="b"/>
            <a:pathLst>
              <a:path w="721" h="254">
                <a:moveTo>
                  <a:pt x="0" y="173"/>
                </a:moveTo>
                <a:lnTo>
                  <a:pt x="40" y="173"/>
                </a:lnTo>
                <a:lnTo>
                  <a:pt x="80" y="160"/>
                </a:lnTo>
                <a:lnTo>
                  <a:pt x="120" y="133"/>
                </a:lnTo>
                <a:lnTo>
                  <a:pt x="160" y="107"/>
                </a:lnTo>
                <a:lnTo>
                  <a:pt x="173" y="80"/>
                </a:lnTo>
                <a:lnTo>
                  <a:pt x="200" y="67"/>
                </a:lnTo>
                <a:lnTo>
                  <a:pt x="226" y="40"/>
                </a:lnTo>
                <a:lnTo>
                  <a:pt x="253" y="27"/>
                </a:lnTo>
                <a:lnTo>
                  <a:pt x="280" y="13"/>
                </a:lnTo>
                <a:lnTo>
                  <a:pt x="320" y="0"/>
                </a:lnTo>
                <a:lnTo>
                  <a:pt x="360" y="27"/>
                </a:lnTo>
                <a:lnTo>
                  <a:pt x="400" y="53"/>
                </a:lnTo>
                <a:lnTo>
                  <a:pt x="413" y="80"/>
                </a:lnTo>
                <a:lnTo>
                  <a:pt x="440" y="93"/>
                </a:lnTo>
                <a:lnTo>
                  <a:pt x="466" y="120"/>
                </a:lnTo>
                <a:lnTo>
                  <a:pt x="506" y="133"/>
                </a:lnTo>
                <a:lnTo>
                  <a:pt x="533" y="160"/>
                </a:lnTo>
                <a:lnTo>
                  <a:pt x="560" y="173"/>
                </a:lnTo>
                <a:lnTo>
                  <a:pt x="600" y="200"/>
                </a:lnTo>
                <a:lnTo>
                  <a:pt x="640" y="213"/>
                </a:lnTo>
                <a:lnTo>
                  <a:pt x="680" y="227"/>
                </a:lnTo>
                <a:lnTo>
                  <a:pt x="720" y="253"/>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9" name="Rectangle 39"/>
          <p:cNvSpPr>
            <a:spLocks noChangeArrowheads="1"/>
          </p:cNvSpPr>
          <p:nvPr/>
        </p:nvSpPr>
        <p:spPr bwMode="auto">
          <a:xfrm rot="16200000">
            <a:off x="-237331" y="3156744"/>
            <a:ext cx="2303462" cy="704850"/>
          </a:xfrm>
          <a:prstGeom prst="rect">
            <a:avLst/>
          </a:prstGeom>
          <a:noFill/>
          <a:ln w="12700">
            <a:noFill/>
            <a:miter lim="800000"/>
            <a:headEnd/>
            <a:tailEnd/>
          </a:ln>
          <a:effectLst/>
        </p:spPr>
        <p:txBody>
          <a:bodyPr lIns="90487" tIns="44450" rIns="90487" bIns="44450">
            <a:spAutoFit/>
          </a:bodyPr>
          <a:lstStyle/>
          <a:p>
            <a:r>
              <a:rPr lang="en-US" sz="2000">
                <a:solidFill>
                  <a:schemeClr val="tx2"/>
                </a:solidFill>
                <a:effectLst>
                  <a:outerShdw blurRad="38100" dist="38100" dir="2700000" algn="tl">
                    <a:srgbClr val="FFFFFF"/>
                  </a:outerShdw>
                </a:effectLst>
                <a:latin typeface="Arial" pitchFamily="34" charset="0"/>
              </a:rPr>
              <a:t>seksuele opwinding</a:t>
            </a:r>
          </a:p>
        </p:txBody>
      </p:sp>
      <p:sp>
        <p:nvSpPr>
          <p:cNvPr id="60" name="Line 40"/>
          <p:cNvSpPr>
            <a:spLocks noChangeShapeType="1"/>
          </p:cNvSpPr>
          <p:nvPr/>
        </p:nvSpPr>
        <p:spPr bwMode="auto">
          <a:xfrm>
            <a:off x="914400" y="4891088"/>
            <a:ext cx="0" cy="963612"/>
          </a:xfrm>
          <a:prstGeom prst="line">
            <a:avLst/>
          </a:prstGeom>
          <a:noFill/>
          <a:ln w="12700">
            <a:solidFill>
              <a:schemeClr val="tx1"/>
            </a:solidFill>
            <a:prstDash val="dash"/>
            <a:round/>
            <a:headEnd/>
            <a:tailEnd/>
          </a:ln>
          <a:effectLst/>
        </p:spPr>
        <p:txBody>
          <a:bodyPr wrap="none" anchor="ctr"/>
          <a:lstStyle/>
          <a:p>
            <a:pPr>
              <a:defRPr/>
            </a:pPr>
            <a:endParaRPr lang="nl-NL" dirty="0">
              <a:latin typeface="+mn-lt"/>
              <a:ea typeface="+mn-ea"/>
            </a:endParaRPr>
          </a:p>
        </p:txBody>
      </p:sp>
      <p:sp>
        <p:nvSpPr>
          <p:cNvPr id="61" name="Line 41"/>
          <p:cNvSpPr>
            <a:spLocks noChangeShapeType="1"/>
          </p:cNvSpPr>
          <p:nvPr/>
        </p:nvSpPr>
        <p:spPr bwMode="auto">
          <a:xfrm flipV="1">
            <a:off x="914400" y="1830388"/>
            <a:ext cx="0" cy="836612"/>
          </a:xfrm>
          <a:prstGeom prst="line">
            <a:avLst/>
          </a:prstGeom>
          <a:noFill/>
          <a:ln w="12700">
            <a:solidFill>
              <a:schemeClr val="tx1"/>
            </a:solidFill>
            <a:prstDash val="dash"/>
            <a:round/>
            <a:headEnd/>
            <a:tailEnd type="triangle" w="med" len="med"/>
          </a:ln>
          <a:effectLst/>
        </p:spPr>
        <p:txBody>
          <a:bodyPr wrap="none" anchor="ctr"/>
          <a:lstStyle/>
          <a:p>
            <a:pPr>
              <a:defRPr/>
            </a:pPr>
            <a:endParaRPr lang="nl-NL" dirty="0">
              <a:latin typeface="+mn-lt"/>
              <a:ea typeface="+mn-ea"/>
            </a:endParaRPr>
          </a:p>
        </p:txBody>
      </p:sp>
      <p:pic>
        <p:nvPicPr>
          <p:cNvPr id="23573" name="Picture 2"/>
          <p:cNvPicPr>
            <a:picLocks noChangeAspect="1" noChangeArrowheads="1"/>
          </p:cNvPicPr>
          <p:nvPr/>
        </p:nvPicPr>
        <p:blipFill>
          <a:blip r:embed="rId3"/>
          <a:srcRect l="-2147483594" t="-2147483594" r="-2147483594" b="-2147483594"/>
          <a:stretch>
            <a:fillRect/>
          </a:stretch>
        </p:blipFill>
        <p:spPr bwMode="auto">
          <a:xfrm>
            <a:off x="-2147483648" y="-2147483648"/>
            <a:ext cx="1073516712" cy="2147009612"/>
          </a:xfrm>
          <a:prstGeom prst="rect">
            <a:avLst/>
          </a:prstGeom>
          <a:noFill/>
          <a:ln w="12700">
            <a:noFill/>
            <a:miter lim="800000"/>
            <a:headEnd/>
            <a:tailEnd/>
          </a:ln>
        </p:spPr>
      </p:pic>
      <p:pic>
        <p:nvPicPr>
          <p:cNvPr id="23574" name="Picture 2"/>
          <p:cNvPicPr>
            <a:picLocks noChangeAspect="1" noChangeArrowheads="1"/>
          </p:cNvPicPr>
          <p:nvPr/>
        </p:nvPicPr>
        <p:blipFill>
          <a:blip r:embed="rId3"/>
          <a:srcRect/>
          <a:stretch>
            <a:fillRect/>
          </a:stretch>
        </p:blipFill>
        <p:spPr bwMode="auto">
          <a:xfrm>
            <a:off x="7286625" y="2286000"/>
            <a:ext cx="1612900" cy="2035175"/>
          </a:xfrm>
          <a:prstGeom prst="rect">
            <a:avLst/>
          </a:prstGeom>
          <a:noFill/>
          <a:ln w="12700">
            <a:noFill/>
            <a:miter lim="800000"/>
            <a:headEnd/>
            <a:tailEnd/>
          </a:ln>
        </p:spPr>
      </p:pic>
      <p:pic>
        <p:nvPicPr>
          <p:cNvPr id="23575" name="Afbeelding 23"/>
          <p:cNvPicPr>
            <a:picLocks noChangeAspect="1"/>
          </p:cNvPicPr>
          <p:nvPr/>
        </p:nvPicPr>
        <p:blipFill>
          <a:blip r:embed="rId4"/>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325688" y="762000"/>
            <a:ext cx="4287837" cy="1262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dirty="0">
                <a:latin typeface="Times New Roman" charset="0"/>
                <a:ea typeface="ＭＳ Ｐゴシック" charset="0"/>
                <a:cs typeface="ＭＳ Ｐゴシック" charset="0"/>
              </a:rPr>
              <a:t>aanleiding</a:t>
            </a:r>
            <a:endParaRPr lang="nl-NL" b="1" dirty="0">
              <a:latin typeface="Times New Roman" charset="0"/>
              <a:ea typeface="ＭＳ Ｐゴシック" charset="0"/>
              <a:cs typeface="ＭＳ Ｐゴシック" charset="0"/>
            </a:endParaRPr>
          </a:p>
          <a:p>
            <a:pPr algn="ctr">
              <a:defRPr/>
            </a:pPr>
            <a:endParaRPr lang="nl-NL" b="1" dirty="0">
              <a:latin typeface="Times New Roman" charset="0"/>
              <a:ea typeface="ＭＳ Ｐゴシック" charset="0"/>
              <a:cs typeface="ＭＳ Ｐゴシック" charset="0"/>
            </a:endParaRPr>
          </a:p>
          <a:p>
            <a:pPr algn="ctr">
              <a:defRPr/>
            </a:pPr>
            <a:r>
              <a:rPr lang="nl-NL" sz="2000" b="1" dirty="0">
                <a:latin typeface="Times New Roman" charset="0"/>
                <a:ea typeface="ＭＳ Ｐゴシック" charset="0"/>
                <a:cs typeface="ＭＳ Ｐゴシック" charset="0"/>
              </a:rPr>
              <a:t>(</a:t>
            </a:r>
            <a:r>
              <a:rPr lang="en-US" sz="2000" b="1" dirty="0">
                <a:latin typeface="Times New Roman" charset="0"/>
                <a:ea typeface="ＭＳ Ｐゴシック" charset="0"/>
                <a:cs typeface="ＭＳ Ｐゴシック" charset="0"/>
              </a:rPr>
              <a:t>ziekte</a:t>
            </a:r>
            <a:r>
              <a:rPr lang="nl-NL" sz="2000" b="1" dirty="0">
                <a:latin typeface="Times New Roman" charset="0"/>
                <a:ea typeface="ＭＳ Ｐゴシック" charset="0"/>
                <a:cs typeface="ＭＳ Ｐゴシック" charset="0"/>
              </a:rPr>
              <a:t>, medicati</a:t>
            </a:r>
            <a:r>
              <a:rPr lang="en-US" sz="2000" b="1" dirty="0">
                <a:latin typeface="Times New Roman" charset="0"/>
                <a:ea typeface="ＭＳ Ｐゴシック" charset="0"/>
                <a:cs typeface="ＭＳ Ｐゴシック" charset="0"/>
              </a:rPr>
              <a:t>e</a:t>
            </a:r>
            <a:r>
              <a:rPr lang="nl-NL" sz="2000" b="1" dirty="0">
                <a:latin typeface="Times New Roman" charset="0"/>
                <a:ea typeface="ＭＳ Ｐゴシック" charset="0"/>
                <a:cs typeface="ＭＳ Ｐゴシック" charset="0"/>
              </a:rPr>
              <a:t>, </a:t>
            </a:r>
            <a:r>
              <a:rPr lang="en-US" sz="2000" b="1" dirty="0">
                <a:latin typeface="Times New Roman" charset="0"/>
                <a:ea typeface="ＭＳ Ｐゴシック" charset="0"/>
                <a:cs typeface="ＭＳ Ｐゴシック" charset="0"/>
              </a:rPr>
              <a:t>operatie,</a:t>
            </a:r>
            <a:r>
              <a:rPr lang="nl-NL" sz="2000" b="1" dirty="0">
                <a:latin typeface="Times New Roman" charset="0"/>
                <a:ea typeface="ＭＳ Ｐゴシック" charset="0"/>
                <a:cs typeface="ＭＳ Ｐゴシック" charset="0"/>
              </a:rPr>
              <a:t>life-event)</a:t>
            </a:r>
          </a:p>
        </p:txBody>
      </p:sp>
      <p:sp>
        <p:nvSpPr>
          <p:cNvPr id="183299" name="Text Box 3"/>
          <p:cNvSpPr txBox="1">
            <a:spLocks noChangeArrowheads="1"/>
          </p:cNvSpPr>
          <p:nvPr/>
        </p:nvSpPr>
        <p:spPr bwMode="auto">
          <a:xfrm>
            <a:off x="3048000" y="3302000"/>
            <a:ext cx="3259138"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nl-NL" dirty="0">
                <a:latin typeface="Arial"/>
                <a:ea typeface="ＭＳ Ｐゴシック" charset="0"/>
                <a:cs typeface="ＭＳ Ｐゴシック" charset="0"/>
              </a:rPr>
              <a:t>Se</a:t>
            </a:r>
            <a:r>
              <a:rPr lang="en-US" dirty="0">
                <a:latin typeface="Arial"/>
                <a:ea typeface="ＭＳ Ｐゴシック" charset="0"/>
                <a:cs typeface="ＭＳ Ｐゴシック" charset="0"/>
              </a:rPr>
              <a:t>ks</a:t>
            </a:r>
            <a:r>
              <a:rPr lang="nl-NL" dirty="0">
                <a:latin typeface="Arial"/>
                <a:ea typeface="ＭＳ Ｐゴシック" charset="0"/>
                <a:cs typeface="ＭＳ Ｐゴシック" charset="0"/>
              </a:rPr>
              <a:t>u</a:t>
            </a:r>
            <a:r>
              <a:rPr lang="en-US" dirty="0">
                <a:latin typeface="Arial"/>
                <a:ea typeface="ＭＳ Ｐゴシック" charset="0"/>
                <a:cs typeface="ＭＳ Ｐゴシック" charset="0"/>
              </a:rPr>
              <a:t>eel probleem</a:t>
            </a:r>
            <a:endParaRPr lang="nl-NL" dirty="0">
              <a:latin typeface="Arial"/>
              <a:ea typeface="ＭＳ Ｐゴシック" charset="0"/>
              <a:cs typeface="ＭＳ Ｐゴシック" charset="0"/>
            </a:endParaRPr>
          </a:p>
        </p:txBody>
      </p:sp>
      <p:sp>
        <p:nvSpPr>
          <p:cNvPr id="183300" name="AutoShape 4"/>
          <p:cNvSpPr>
            <a:spLocks noChangeArrowheads="1"/>
          </p:cNvSpPr>
          <p:nvPr/>
        </p:nvSpPr>
        <p:spPr bwMode="auto">
          <a:xfrm>
            <a:off x="4038600" y="2133600"/>
            <a:ext cx="990600" cy="1143000"/>
          </a:xfrm>
          <a:prstGeom prst="downArrow">
            <a:avLst>
              <a:gd name="adj1" fmla="val 50000"/>
              <a:gd name="adj2" fmla="val 28846"/>
            </a:avLst>
          </a:prstGeom>
          <a:solidFill>
            <a:schemeClr val="accent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nl-NL" dirty="0">
              <a:latin typeface="Times New Roman" charset="0"/>
              <a:ea typeface="ＭＳ Ｐゴシック" charset="0"/>
              <a:cs typeface="ＭＳ Ｐゴシック" charset="0"/>
            </a:endParaRPr>
          </a:p>
        </p:txBody>
      </p:sp>
      <p:sp>
        <p:nvSpPr>
          <p:cNvPr id="183301" name="AutoShape 5"/>
          <p:cNvSpPr>
            <a:spLocks noChangeArrowheads="1"/>
          </p:cNvSpPr>
          <p:nvPr/>
        </p:nvSpPr>
        <p:spPr bwMode="auto">
          <a:xfrm>
            <a:off x="5334000" y="4038600"/>
            <a:ext cx="990600" cy="1600200"/>
          </a:xfrm>
          <a:prstGeom prst="downArrow">
            <a:avLst>
              <a:gd name="adj1" fmla="val 50000"/>
              <a:gd name="adj2" fmla="val 40385"/>
            </a:avLst>
          </a:prstGeom>
          <a:solidFill>
            <a:schemeClr val="accent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nl-NL" dirty="0">
              <a:latin typeface="Times New Roman" charset="0"/>
              <a:ea typeface="ＭＳ Ｐゴシック" charset="0"/>
              <a:cs typeface="ＭＳ Ｐゴシック" charset="0"/>
            </a:endParaRPr>
          </a:p>
        </p:txBody>
      </p:sp>
      <p:sp>
        <p:nvSpPr>
          <p:cNvPr id="183302" name="Text Box 6"/>
          <p:cNvSpPr txBox="1">
            <a:spLocks noChangeArrowheads="1"/>
          </p:cNvSpPr>
          <p:nvPr/>
        </p:nvSpPr>
        <p:spPr bwMode="auto">
          <a:xfrm>
            <a:off x="4648200" y="5638800"/>
            <a:ext cx="2533650" cy="955675"/>
          </a:xfrm>
          <a:prstGeom prst="rect">
            <a:avLst/>
          </a:prstGeom>
          <a:noFill/>
          <a:ln w="9525">
            <a:solidFill>
              <a:srgbClr val="FF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nl-NL" b="1" dirty="0">
                <a:latin typeface="Times New Roman" charset="0"/>
                <a:ea typeface="ＭＳ Ｐゴシック" charset="0"/>
                <a:cs typeface="ＭＳ Ｐゴシック" charset="0"/>
              </a:rPr>
              <a:t> psychologi</a:t>
            </a:r>
            <a:r>
              <a:rPr lang="en-US" b="1" dirty="0">
                <a:latin typeface="Times New Roman" charset="0"/>
                <a:ea typeface="ＭＳ Ｐゴシック" charset="0"/>
                <a:cs typeface="ＭＳ Ｐゴシック" charset="0"/>
              </a:rPr>
              <a:t>sche</a:t>
            </a:r>
          </a:p>
          <a:p>
            <a:pPr>
              <a:defRPr/>
            </a:pPr>
            <a:r>
              <a:rPr lang="nl-NL" b="1" dirty="0">
                <a:latin typeface="Times New Roman" charset="0"/>
                <a:ea typeface="ＭＳ Ｐゴシック" charset="0"/>
                <a:cs typeface="ＭＳ Ｐゴシック" charset="0"/>
              </a:rPr>
              <a:t> react</a:t>
            </a:r>
            <a:r>
              <a:rPr lang="en-US" b="1" dirty="0">
                <a:latin typeface="Times New Roman" charset="0"/>
                <a:ea typeface="ＭＳ Ｐゴシック" charset="0"/>
                <a:cs typeface="ＭＳ Ｐゴシック" charset="0"/>
              </a:rPr>
              <a:t>ies</a:t>
            </a:r>
            <a:endParaRPr lang="nl-NL" b="1" dirty="0">
              <a:latin typeface="Times New Roman" charset="0"/>
              <a:ea typeface="ＭＳ Ｐゴシック" charset="0"/>
              <a:cs typeface="ＭＳ Ｐゴシック" charset="0"/>
            </a:endParaRPr>
          </a:p>
        </p:txBody>
      </p:sp>
      <p:sp>
        <p:nvSpPr>
          <p:cNvPr id="183303" name="AutoShape 7"/>
          <p:cNvSpPr>
            <a:spLocks noChangeArrowheads="1"/>
          </p:cNvSpPr>
          <p:nvPr/>
        </p:nvSpPr>
        <p:spPr bwMode="auto">
          <a:xfrm>
            <a:off x="2819400" y="4114800"/>
            <a:ext cx="990600" cy="1447800"/>
          </a:xfrm>
          <a:prstGeom prst="downArrow">
            <a:avLst>
              <a:gd name="adj1" fmla="val 50000"/>
              <a:gd name="adj2" fmla="val 36538"/>
            </a:avLst>
          </a:prstGeom>
          <a:solidFill>
            <a:schemeClr val="accent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nl-NL" dirty="0">
              <a:latin typeface="Times New Roman" charset="0"/>
              <a:ea typeface="ＭＳ Ｐゴシック" charset="0"/>
              <a:cs typeface="ＭＳ Ｐゴシック" charset="0"/>
            </a:endParaRPr>
          </a:p>
        </p:txBody>
      </p:sp>
      <p:sp>
        <p:nvSpPr>
          <p:cNvPr id="183304" name="AutoShape 8"/>
          <p:cNvSpPr>
            <a:spLocks noChangeArrowheads="1"/>
          </p:cNvSpPr>
          <p:nvPr/>
        </p:nvSpPr>
        <p:spPr bwMode="auto">
          <a:xfrm flipV="1">
            <a:off x="685800" y="2895600"/>
            <a:ext cx="1524000" cy="3276600"/>
          </a:xfrm>
          <a:prstGeom prst="curvedRightArrow">
            <a:avLst>
              <a:gd name="adj1" fmla="val 43000"/>
              <a:gd name="adj2" fmla="val 8600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nl-NL" dirty="0">
              <a:latin typeface="Times New Roman" charset="0"/>
              <a:ea typeface="ＭＳ Ｐゴシック" charset="0"/>
              <a:cs typeface="ＭＳ Ｐゴシック" charset="0"/>
            </a:endParaRPr>
          </a:p>
        </p:txBody>
      </p:sp>
      <p:sp>
        <p:nvSpPr>
          <p:cNvPr id="183305" name="AutoShape 9"/>
          <p:cNvSpPr>
            <a:spLocks noChangeArrowheads="1"/>
          </p:cNvSpPr>
          <p:nvPr/>
        </p:nvSpPr>
        <p:spPr bwMode="auto">
          <a:xfrm flipV="1">
            <a:off x="7010400" y="2895600"/>
            <a:ext cx="1419225" cy="3505200"/>
          </a:xfrm>
          <a:prstGeom prst="curvedLeftArrow">
            <a:avLst>
              <a:gd name="adj1" fmla="val 49396"/>
              <a:gd name="adj2" fmla="val 98792"/>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nl-NL" dirty="0">
              <a:latin typeface="Times New Roman" charset="0"/>
              <a:ea typeface="ＭＳ Ｐゴシック" charset="0"/>
              <a:cs typeface="ＭＳ Ｐゴシック" charset="0"/>
            </a:endParaRPr>
          </a:p>
        </p:txBody>
      </p:sp>
      <p:sp>
        <p:nvSpPr>
          <p:cNvPr id="183306" name="Text Box 10"/>
          <p:cNvSpPr txBox="1">
            <a:spLocks noChangeArrowheads="1"/>
          </p:cNvSpPr>
          <p:nvPr/>
        </p:nvSpPr>
        <p:spPr bwMode="auto">
          <a:xfrm>
            <a:off x="2286000" y="5588000"/>
            <a:ext cx="1455738" cy="955675"/>
          </a:xfrm>
          <a:prstGeom prst="rect">
            <a:avLst/>
          </a:prstGeom>
          <a:noFill/>
          <a:ln w="9525">
            <a:solidFill>
              <a:srgbClr val="FF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b="1" dirty="0">
                <a:latin typeface="Times New Roman" charset="0"/>
                <a:ea typeface="ＭＳ Ｐゴシック" charset="0"/>
                <a:cs typeface="ＭＳ Ｐゴシック" charset="0"/>
              </a:rPr>
              <a:t>Reacties</a:t>
            </a:r>
          </a:p>
          <a:p>
            <a:pPr eaLnBrk="0" hangingPunct="0">
              <a:defRPr/>
            </a:pPr>
            <a:r>
              <a:rPr lang="en-US" b="1" dirty="0">
                <a:latin typeface="Times New Roman" charset="0"/>
                <a:ea typeface="ＭＳ Ｐゴシック" charset="0"/>
                <a:cs typeface="ＭＳ Ｐゴシック" charset="0"/>
              </a:rPr>
              <a:t>partner</a:t>
            </a:r>
            <a:endParaRPr lang="nl-NL" b="1" dirty="0">
              <a:latin typeface="Times New Roman" charset="0"/>
              <a:ea typeface="ＭＳ Ｐゴシック" charset="0"/>
              <a:cs typeface="ＭＳ Ｐゴシック" charset="0"/>
            </a:endParaRPr>
          </a:p>
        </p:txBody>
      </p:sp>
      <p:cxnSp>
        <p:nvCxnSpPr>
          <p:cNvPr id="183307" name="AutoShape 11"/>
          <p:cNvCxnSpPr>
            <a:cxnSpLocks noChangeShapeType="1"/>
          </p:cNvCxnSpPr>
          <p:nvPr/>
        </p:nvCxnSpPr>
        <p:spPr bwMode="auto">
          <a:xfrm flipH="1" flipV="1">
            <a:off x="2667000" y="838200"/>
            <a:ext cx="3581400" cy="1219200"/>
          </a:xfrm>
          <a:prstGeom prst="straightConnector1">
            <a:avLst/>
          </a:prstGeom>
          <a:noFill/>
          <a:ln w="76200">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3308" name="AutoShape 12"/>
          <p:cNvCxnSpPr>
            <a:cxnSpLocks noChangeShapeType="1"/>
          </p:cNvCxnSpPr>
          <p:nvPr/>
        </p:nvCxnSpPr>
        <p:spPr bwMode="auto">
          <a:xfrm flipH="1">
            <a:off x="2743200" y="838200"/>
            <a:ext cx="3144838" cy="1295400"/>
          </a:xfrm>
          <a:prstGeom prst="straightConnector1">
            <a:avLst/>
          </a:prstGeom>
          <a:noFill/>
          <a:ln w="76200">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3309" name="Text Box 13"/>
          <p:cNvSpPr txBox="1">
            <a:spLocks noChangeArrowheads="1"/>
          </p:cNvSpPr>
          <p:nvPr/>
        </p:nvSpPr>
        <p:spPr bwMode="auto">
          <a:xfrm>
            <a:off x="6324600" y="3048000"/>
            <a:ext cx="990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latin typeface="Times New Roman" charset="0"/>
                <a:ea typeface="ＭＳ Ｐゴシック" charset="0"/>
                <a:cs typeface="ＭＳ Ｐゴシック" charset="0"/>
              </a:rPr>
              <a:t>      +</a:t>
            </a:r>
          </a:p>
          <a:p>
            <a:pPr>
              <a:defRPr/>
            </a:pPr>
            <a:endParaRPr lang="en-US" sz="2400" dirty="0">
              <a:latin typeface="Times New Roman" charset="0"/>
              <a:ea typeface="ＭＳ Ｐゴシック" charset="0"/>
              <a:cs typeface="ＭＳ Ｐゴシック" charset="0"/>
            </a:endParaRPr>
          </a:p>
          <a:p>
            <a:pPr>
              <a:defRPr/>
            </a:pPr>
            <a:r>
              <a:rPr lang="en-US" sz="2400" dirty="0">
                <a:latin typeface="Times New Roman" charset="0"/>
                <a:ea typeface="ＭＳ Ｐゴシック" charset="0"/>
                <a:cs typeface="ＭＳ Ｐゴシック" charset="0"/>
              </a:rPr>
              <a:t>      -</a:t>
            </a:r>
          </a:p>
        </p:txBody>
      </p:sp>
      <p:sp>
        <p:nvSpPr>
          <p:cNvPr id="183310" name="Text Box 14"/>
          <p:cNvSpPr txBox="1">
            <a:spLocks noChangeArrowheads="1"/>
          </p:cNvSpPr>
          <p:nvPr/>
        </p:nvSpPr>
        <p:spPr bwMode="auto">
          <a:xfrm>
            <a:off x="2193925" y="2936875"/>
            <a:ext cx="355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latin typeface="Times New Roman" charset="0"/>
                <a:ea typeface="ＭＳ Ｐゴシック" charset="0"/>
                <a:cs typeface="ＭＳ Ｐゴシック" charset="0"/>
              </a:rPr>
              <a:t>+</a:t>
            </a:r>
          </a:p>
          <a:p>
            <a:pPr>
              <a:defRPr/>
            </a:pPr>
            <a:endParaRPr lang="en-US" sz="2400" dirty="0">
              <a:latin typeface="Times New Roman" charset="0"/>
              <a:ea typeface="ＭＳ Ｐゴシック" charset="0"/>
              <a:cs typeface="ＭＳ Ｐゴシック" charset="0"/>
            </a:endParaRPr>
          </a:p>
          <a:p>
            <a:pPr>
              <a:defRPr/>
            </a:pPr>
            <a:r>
              <a:rPr lang="en-US" sz="2400" dirty="0">
                <a:latin typeface="Times New Roman" charset="0"/>
                <a:ea typeface="ＭＳ Ｐゴシック" charset="0"/>
                <a:cs typeface="ＭＳ Ｐゴシック" charset="0"/>
              </a:rPr>
              <a:t>-</a:t>
            </a:r>
            <a:endParaRPr lang="nl-NL" sz="2400" dirty="0">
              <a:latin typeface="Times New Roman" charset="0"/>
              <a:ea typeface="ＭＳ Ｐゴシック" charset="0"/>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2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3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329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33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33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33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330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33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330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8330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8330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83309">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83309">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8331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833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autoUpdateAnimBg="0"/>
      <p:bldP spid="183299" grpId="0" build="p" autoUpdateAnimBg="0"/>
      <p:bldP spid="183300" grpId="0" animBg="1"/>
      <p:bldP spid="183301" grpId="0" animBg="1"/>
      <p:bldP spid="183302" grpId="0" animBg="1" autoUpdateAnimBg="0"/>
      <p:bldP spid="183303" grpId="0" animBg="1"/>
      <p:bldP spid="183304" grpId="0" animBg="1"/>
      <p:bldP spid="183305" grpId="0" animBg="1"/>
      <p:bldP spid="183306" grpId="0" animBg="1" autoUpdateAnimBg="0"/>
      <p:bldP spid="183309" grpId="0" build="p" autoUpdateAnimBg="0"/>
      <p:bldP spid="1833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22"/>
          <p:cNvSpPr>
            <a:spLocks noChangeShapeType="1"/>
          </p:cNvSpPr>
          <p:nvPr/>
        </p:nvSpPr>
        <p:spPr bwMode="auto">
          <a:xfrm>
            <a:off x="1252538" y="1843088"/>
            <a:ext cx="0" cy="4011612"/>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3" name="Line 23"/>
          <p:cNvSpPr>
            <a:spLocks noChangeShapeType="1"/>
          </p:cNvSpPr>
          <p:nvPr/>
        </p:nvSpPr>
        <p:spPr bwMode="auto">
          <a:xfrm>
            <a:off x="1265238" y="5867400"/>
            <a:ext cx="6750050" cy="0"/>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4" name="Rectangle 24"/>
          <p:cNvSpPr>
            <a:spLocks noChangeArrowheads="1"/>
          </p:cNvSpPr>
          <p:nvPr/>
        </p:nvSpPr>
        <p:spPr bwMode="auto">
          <a:xfrm>
            <a:off x="19050" y="250825"/>
            <a:ext cx="9113838" cy="1189038"/>
          </a:xfrm>
          <a:prstGeom prst="rect">
            <a:avLst/>
          </a:prstGeom>
          <a:noFill/>
          <a:ln w="12700">
            <a:noFill/>
            <a:miter lim="800000"/>
            <a:headEnd/>
            <a:tailEnd/>
          </a:ln>
          <a:effectLst/>
        </p:spPr>
        <p:txBody>
          <a:bodyPr lIns="90487" tIns="44450" rIns="90487" bIns="44450" anchor="ctr"/>
          <a:lstStyle/>
          <a:p>
            <a:pPr algn="ctr"/>
            <a:r>
              <a:rPr lang="en-US" sz="4000">
                <a:solidFill>
                  <a:schemeClr val="bg1"/>
                </a:solidFill>
                <a:latin typeface="Arial" pitchFamily="34" charset="0"/>
              </a:rPr>
              <a:t>                 </a:t>
            </a:r>
            <a:r>
              <a:rPr lang="en-US" sz="4000">
                <a:solidFill>
                  <a:srgbClr val="FF6600"/>
                </a:solidFill>
                <a:latin typeface="Arial" pitchFamily="34" charset="0"/>
              </a:rPr>
              <a:t>confrontatie met kanker</a:t>
            </a:r>
            <a:r>
              <a:rPr lang="en-US" sz="4400" b="1">
                <a:effectLst>
                  <a:outerShdw blurRad="38100" dist="38100" dir="2700000" algn="tl">
                    <a:srgbClr val="676A55"/>
                  </a:outerShdw>
                </a:effectLst>
              </a:rPr>
              <a:t/>
            </a:r>
            <a:br>
              <a:rPr lang="en-US" sz="4400" b="1">
                <a:effectLst>
                  <a:outerShdw blurRad="38100" dist="38100" dir="2700000" algn="tl">
                    <a:srgbClr val="676A55"/>
                  </a:outerShdw>
                </a:effectLst>
              </a:rPr>
            </a:br>
            <a:r>
              <a:rPr lang="en-US">
                <a:solidFill>
                  <a:schemeClr val="tx2"/>
                </a:solidFill>
                <a:effectLst>
                  <a:outerShdw blurRad="38100" dist="38100" dir="2700000" algn="tl">
                    <a:srgbClr val="FFFFFF"/>
                  </a:outerShdw>
                </a:effectLst>
                <a:latin typeface="Arial" pitchFamily="34" charset="0"/>
              </a:rPr>
              <a:t>(Masters &amp; Johnson, 1966 &amp; Kaplan, 1977)</a:t>
            </a:r>
          </a:p>
        </p:txBody>
      </p:sp>
      <p:sp>
        <p:nvSpPr>
          <p:cNvPr id="45" name="Line 25"/>
          <p:cNvSpPr>
            <a:spLocks noChangeShapeType="1"/>
          </p:cNvSpPr>
          <p:nvPr/>
        </p:nvSpPr>
        <p:spPr bwMode="auto">
          <a:xfrm>
            <a:off x="3048000" y="1828800"/>
            <a:ext cx="0" cy="4011613"/>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6" name="Line 26"/>
          <p:cNvSpPr>
            <a:spLocks noChangeShapeType="1"/>
          </p:cNvSpPr>
          <p:nvPr/>
        </p:nvSpPr>
        <p:spPr bwMode="auto">
          <a:xfrm>
            <a:off x="4756150" y="1843088"/>
            <a:ext cx="0" cy="4011612"/>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7" name="Line 27"/>
          <p:cNvSpPr>
            <a:spLocks noChangeShapeType="1"/>
          </p:cNvSpPr>
          <p:nvPr/>
        </p:nvSpPr>
        <p:spPr bwMode="auto">
          <a:xfrm>
            <a:off x="6248400" y="1905000"/>
            <a:ext cx="0" cy="4011613"/>
          </a:xfrm>
          <a:prstGeom prst="line">
            <a:avLst/>
          </a:prstGeom>
          <a:noFill/>
          <a:ln w="12700">
            <a:solidFill>
              <a:schemeClr val="tx1"/>
            </a:solidFill>
            <a:round/>
            <a:headEnd/>
            <a:tailEnd/>
          </a:ln>
          <a:effectLst/>
        </p:spPr>
        <p:txBody>
          <a:bodyPr wrap="none" anchor="ctr"/>
          <a:lstStyle/>
          <a:p>
            <a:pPr>
              <a:defRPr/>
            </a:pPr>
            <a:endParaRPr lang="nl-NL" dirty="0">
              <a:latin typeface="+mn-lt"/>
              <a:ea typeface="+mn-ea"/>
            </a:endParaRPr>
          </a:p>
        </p:txBody>
      </p:sp>
      <p:sp>
        <p:nvSpPr>
          <p:cNvPr id="48" name="Rectangle 28"/>
          <p:cNvSpPr>
            <a:spLocks noChangeArrowheads="1"/>
          </p:cNvSpPr>
          <p:nvPr/>
        </p:nvSpPr>
        <p:spPr bwMode="auto">
          <a:xfrm>
            <a:off x="4267200" y="5943600"/>
            <a:ext cx="604838" cy="396875"/>
          </a:xfrm>
          <a:prstGeom prst="rect">
            <a:avLst/>
          </a:prstGeom>
          <a:noFill/>
          <a:ln w="12700">
            <a:noFill/>
            <a:miter lim="800000"/>
            <a:headEnd/>
            <a:tailEnd/>
          </a:ln>
          <a:effectLst/>
        </p:spPr>
        <p:txBody>
          <a:bodyPr wrap="none" lIns="90487" tIns="44450" rIns="90487" bIns="44450">
            <a:spAutoFit/>
          </a:bodyPr>
          <a:lstStyle/>
          <a:p>
            <a:r>
              <a:rPr lang="en-US" sz="2000">
                <a:solidFill>
                  <a:schemeClr val="tx2"/>
                </a:solidFill>
                <a:effectLst>
                  <a:outerShdw blurRad="38100" dist="38100" dir="2700000" algn="tl">
                    <a:srgbClr val="FFFFFF"/>
                  </a:outerShdw>
                </a:effectLst>
                <a:latin typeface="Arial" pitchFamily="34" charset="0"/>
              </a:rPr>
              <a:t>Tijd</a:t>
            </a:r>
          </a:p>
        </p:txBody>
      </p:sp>
      <p:sp>
        <p:nvSpPr>
          <p:cNvPr id="49" name="Line 29"/>
          <p:cNvSpPr>
            <a:spLocks noChangeShapeType="1"/>
          </p:cNvSpPr>
          <p:nvPr/>
        </p:nvSpPr>
        <p:spPr bwMode="auto">
          <a:xfrm>
            <a:off x="4857750" y="6143625"/>
            <a:ext cx="3249613" cy="0"/>
          </a:xfrm>
          <a:prstGeom prst="line">
            <a:avLst/>
          </a:prstGeom>
          <a:noFill/>
          <a:ln w="12700">
            <a:solidFill>
              <a:schemeClr val="tx1"/>
            </a:solidFill>
            <a:prstDash val="dash"/>
            <a:round/>
            <a:headEnd/>
            <a:tailEnd type="triangle" w="med" len="med"/>
          </a:ln>
          <a:effectLst/>
        </p:spPr>
        <p:txBody>
          <a:bodyPr wrap="none" anchor="ctr"/>
          <a:lstStyle/>
          <a:p>
            <a:pPr>
              <a:defRPr/>
            </a:pPr>
            <a:endParaRPr lang="nl-NL" dirty="0">
              <a:latin typeface="+mn-lt"/>
              <a:ea typeface="+mn-ea"/>
            </a:endParaRPr>
          </a:p>
        </p:txBody>
      </p:sp>
      <p:sp>
        <p:nvSpPr>
          <p:cNvPr id="50" name="Line 30"/>
          <p:cNvSpPr>
            <a:spLocks noChangeShapeType="1"/>
          </p:cNvSpPr>
          <p:nvPr/>
        </p:nvSpPr>
        <p:spPr bwMode="auto">
          <a:xfrm flipH="1">
            <a:off x="1225550" y="6173788"/>
            <a:ext cx="2736850" cy="6350"/>
          </a:xfrm>
          <a:prstGeom prst="line">
            <a:avLst/>
          </a:prstGeom>
          <a:noFill/>
          <a:ln w="12700">
            <a:solidFill>
              <a:schemeClr val="tx1"/>
            </a:solidFill>
            <a:prstDash val="dash"/>
            <a:round/>
            <a:headEnd/>
            <a:tailEnd/>
          </a:ln>
          <a:effectLst/>
        </p:spPr>
        <p:txBody>
          <a:bodyPr wrap="none" anchor="ctr"/>
          <a:lstStyle/>
          <a:p>
            <a:pPr>
              <a:defRPr/>
            </a:pPr>
            <a:endParaRPr lang="nl-NL" dirty="0">
              <a:latin typeface="+mn-lt"/>
              <a:ea typeface="+mn-ea"/>
            </a:endParaRPr>
          </a:p>
        </p:txBody>
      </p:sp>
      <p:sp>
        <p:nvSpPr>
          <p:cNvPr id="51" name="Rectangle 31"/>
          <p:cNvSpPr>
            <a:spLocks noChangeArrowheads="1"/>
          </p:cNvSpPr>
          <p:nvPr/>
        </p:nvSpPr>
        <p:spPr bwMode="auto">
          <a:xfrm>
            <a:off x="1219200" y="1801813"/>
            <a:ext cx="2057400" cy="458787"/>
          </a:xfrm>
          <a:prstGeom prst="rect">
            <a:avLst/>
          </a:prstGeom>
          <a:noFill/>
          <a:ln w="12700">
            <a:noFill/>
            <a:miter lim="800000"/>
            <a:headEnd/>
            <a:tailEnd/>
          </a:ln>
          <a:effectLst/>
        </p:spPr>
        <p:txBody>
          <a:bodyPr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Verlangen</a:t>
            </a:r>
          </a:p>
        </p:txBody>
      </p:sp>
      <p:sp>
        <p:nvSpPr>
          <p:cNvPr id="52" name="Rectangle 32"/>
          <p:cNvSpPr>
            <a:spLocks noChangeArrowheads="1"/>
          </p:cNvSpPr>
          <p:nvPr/>
        </p:nvSpPr>
        <p:spPr bwMode="auto">
          <a:xfrm>
            <a:off x="3048000" y="1828800"/>
            <a:ext cx="2265363" cy="458788"/>
          </a:xfrm>
          <a:prstGeom prst="rect">
            <a:avLst/>
          </a:prstGeom>
          <a:noFill/>
          <a:ln w="12700">
            <a:noFill/>
            <a:miter lim="800000"/>
            <a:headEnd/>
            <a:tailEnd/>
          </a:ln>
          <a:effectLst/>
        </p:spPr>
        <p:txBody>
          <a:bodyPr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Opwinding</a:t>
            </a:r>
          </a:p>
        </p:txBody>
      </p:sp>
      <p:sp>
        <p:nvSpPr>
          <p:cNvPr id="53" name="Rectangle 33"/>
          <p:cNvSpPr>
            <a:spLocks noChangeArrowheads="1"/>
          </p:cNvSpPr>
          <p:nvPr/>
        </p:nvSpPr>
        <p:spPr bwMode="auto">
          <a:xfrm>
            <a:off x="4692650" y="1801813"/>
            <a:ext cx="1517650" cy="458787"/>
          </a:xfrm>
          <a:prstGeom prst="rect">
            <a:avLst/>
          </a:prstGeom>
          <a:noFill/>
          <a:ln w="12700">
            <a:noFill/>
            <a:miter lim="800000"/>
            <a:headEnd/>
            <a:tailEnd/>
          </a:ln>
          <a:effectLst/>
        </p:spPr>
        <p:txBody>
          <a:bodyPr wrap="none"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Orgasme</a:t>
            </a:r>
          </a:p>
        </p:txBody>
      </p:sp>
      <p:sp>
        <p:nvSpPr>
          <p:cNvPr id="54" name="Rectangle 34"/>
          <p:cNvSpPr>
            <a:spLocks noChangeArrowheads="1"/>
          </p:cNvSpPr>
          <p:nvPr/>
        </p:nvSpPr>
        <p:spPr bwMode="auto">
          <a:xfrm>
            <a:off x="6096000" y="1828800"/>
            <a:ext cx="1225550" cy="458788"/>
          </a:xfrm>
          <a:prstGeom prst="rect">
            <a:avLst/>
          </a:prstGeom>
          <a:noFill/>
          <a:ln w="12700">
            <a:noFill/>
            <a:miter lim="800000"/>
            <a:headEnd/>
            <a:tailEnd/>
          </a:ln>
          <a:effectLst/>
        </p:spPr>
        <p:txBody>
          <a:bodyPr wrap="none" lIns="90487" tIns="44450" rIns="90487" bIns="44450">
            <a:spAutoFit/>
          </a:bodyPr>
          <a:lstStyle/>
          <a:p>
            <a:r>
              <a:rPr lang="en-US" sz="2400" b="1">
                <a:solidFill>
                  <a:schemeClr val="tx2"/>
                </a:solidFill>
                <a:effectLst>
                  <a:outerShdw blurRad="38100" dist="38100" dir="2700000" algn="tl">
                    <a:srgbClr val="FFFFFF"/>
                  </a:outerShdw>
                </a:effectLst>
                <a:latin typeface="Arial" pitchFamily="34" charset="0"/>
              </a:rPr>
              <a:t>Herstel</a:t>
            </a:r>
          </a:p>
        </p:txBody>
      </p:sp>
      <p:sp>
        <p:nvSpPr>
          <p:cNvPr id="55" name="Freeform 35"/>
          <p:cNvSpPr>
            <a:spLocks/>
          </p:cNvSpPr>
          <p:nvPr/>
        </p:nvSpPr>
        <p:spPr bwMode="auto">
          <a:xfrm>
            <a:off x="1252538" y="5638800"/>
            <a:ext cx="1763712" cy="230188"/>
          </a:xfrm>
          <a:custGeom>
            <a:avLst/>
            <a:gdLst/>
            <a:ahLst/>
            <a:cxnLst>
              <a:cxn ang="0">
                <a:pos x="1248" y="0"/>
              </a:cxn>
              <a:cxn ang="0">
                <a:pos x="1219" y="8"/>
              </a:cxn>
              <a:cxn ang="0">
                <a:pos x="1192" y="8"/>
              </a:cxn>
              <a:cxn ang="0">
                <a:pos x="1165" y="21"/>
              </a:cxn>
              <a:cxn ang="0">
                <a:pos x="1125" y="35"/>
              </a:cxn>
              <a:cxn ang="0">
                <a:pos x="1085" y="48"/>
              </a:cxn>
              <a:cxn ang="0">
                <a:pos x="1045" y="61"/>
              </a:cxn>
              <a:cxn ang="0">
                <a:pos x="1005" y="61"/>
              </a:cxn>
              <a:cxn ang="0">
                <a:pos x="965" y="61"/>
              </a:cxn>
              <a:cxn ang="0">
                <a:pos x="925" y="61"/>
              </a:cxn>
              <a:cxn ang="0">
                <a:pos x="885" y="61"/>
              </a:cxn>
              <a:cxn ang="0">
                <a:pos x="845" y="75"/>
              </a:cxn>
              <a:cxn ang="0">
                <a:pos x="805" y="75"/>
              </a:cxn>
              <a:cxn ang="0">
                <a:pos x="765" y="75"/>
              </a:cxn>
              <a:cxn ang="0">
                <a:pos x="725" y="75"/>
              </a:cxn>
              <a:cxn ang="0">
                <a:pos x="685" y="75"/>
              </a:cxn>
              <a:cxn ang="0">
                <a:pos x="645" y="75"/>
              </a:cxn>
              <a:cxn ang="0">
                <a:pos x="605" y="75"/>
              </a:cxn>
              <a:cxn ang="0">
                <a:pos x="565" y="75"/>
              </a:cxn>
              <a:cxn ang="0">
                <a:pos x="525" y="75"/>
              </a:cxn>
              <a:cxn ang="0">
                <a:pos x="485" y="75"/>
              </a:cxn>
              <a:cxn ang="0">
                <a:pos x="445" y="75"/>
              </a:cxn>
              <a:cxn ang="0">
                <a:pos x="405" y="75"/>
              </a:cxn>
              <a:cxn ang="0">
                <a:pos x="365" y="75"/>
              </a:cxn>
              <a:cxn ang="0">
                <a:pos x="325" y="88"/>
              </a:cxn>
              <a:cxn ang="0">
                <a:pos x="285" y="88"/>
              </a:cxn>
              <a:cxn ang="0">
                <a:pos x="245" y="88"/>
              </a:cxn>
              <a:cxn ang="0">
                <a:pos x="205" y="88"/>
              </a:cxn>
              <a:cxn ang="0">
                <a:pos x="165" y="88"/>
              </a:cxn>
              <a:cxn ang="0">
                <a:pos x="125" y="101"/>
              </a:cxn>
              <a:cxn ang="0">
                <a:pos x="85" y="115"/>
              </a:cxn>
              <a:cxn ang="0">
                <a:pos x="45" y="115"/>
              </a:cxn>
              <a:cxn ang="0">
                <a:pos x="5" y="141"/>
              </a:cxn>
              <a:cxn ang="0">
                <a:pos x="0" y="144"/>
              </a:cxn>
            </a:cxnLst>
            <a:rect l="0" t="0" r="r" b="b"/>
            <a:pathLst>
              <a:path w="1249" h="145">
                <a:moveTo>
                  <a:pt x="1248" y="0"/>
                </a:moveTo>
                <a:lnTo>
                  <a:pt x="1219" y="8"/>
                </a:lnTo>
                <a:lnTo>
                  <a:pt x="1192" y="8"/>
                </a:lnTo>
                <a:lnTo>
                  <a:pt x="1165" y="21"/>
                </a:lnTo>
                <a:lnTo>
                  <a:pt x="1125" y="35"/>
                </a:lnTo>
                <a:lnTo>
                  <a:pt x="1085" y="48"/>
                </a:lnTo>
                <a:lnTo>
                  <a:pt x="1045" y="61"/>
                </a:lnTo>
                <a:lnTo>
                  <a:pt x="1005" y="61"/>
                </a:lnTo>
                <a:lnTo>
                  <a:pt x="965" y="61"/>
                </a:lnTo>
                <a:lnTo>
                  <a:pt x="925" y="61"/>
                </a:lnTo>
                <a:lnTo>
                  <a:pt x="885" y="61"/>
                </a:lnTo>
                <a:lnTo>
                  <a:pt x="845" y="75"/>
                </a:lnTo>
                <a:lnTo>
                  <a:pt x="805" y="75"/>
                </a:lnTo>
                <a:lnTo>
                  <a:pt x="765" y="75"/>
                </a:lnTo>
                <a:lnTo>
                  <a:pt x="725" y="75"/>
                </a:lnTo>
                <a:lnTo>
                  <a:pt x="685" y="75"/>
                </a:lnTo>
                <a:lnTo>
                  <a:pt x="645" y="75"/>
                </a:lnTo>
                <a:lnTo>
                  <a:pt x="605" y="75"/>
                </a:lnTo>
                <a:lnTo>
                  <a:pt x="565" y="75"/>
                </a:lnTo>
                <a:lnTo>
                  <a:pt x="525" y="75"/>
                </a:lnTo>
                <a:lnTo>
                  <a:pt x="485" y="75"/>
                </a:lnTo>
                <a:lnTo>
                  <a:pt x="445" y="75"/>
                </a:lnTo>
                <a:lnTo>
                  <a:pt x="405" y="75"/>
                </a:lnTo>
                <a:lnTo>
                  <a:pt x="365" y="75"/>
                </a:lnTo>
                <a:lnTo>
                  <a:pt x="325" y="88"/>
                </a:lnTo>
                <a:lnTo>
                  <a:pt x="285" y="88"/>
                </a:lnTo>
                <a:lnTo>
                  <a:pt x="245" y="88"/>
                </a:lnTo>
                <a:lnTo>
                  <a:pt x="205" y="88"/>
                </a:lnTo>
                <a:lnTo>
                  <a:pt x="165" y="88"/>
                </a:lnTo>
                <a:lnTo>
                  <a:pt x="125" y="101"/>
                </a:lnTo>
                <a:lnTo>
                  <a:pt x="85" y="115"/>
                </a:lnTo>
                <a:lnTo>
                  <a:pt x="45" y="115"/>
                </a:lnTo>
                <a:lnTo>
                  <a:pt x="5" y="141"/>
                </a:lnTo>
                <a:lnTo>
                  <a:pt x="0" y="144"/>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6" name="Freeform 36"/>
          <p:cNvSpPr>
            <a:spLocks/>
          </p:cNvSpPr>
          <p:nvPr/>
        </p:nvSpPr>
        <p:spPr bwMode="auto">
          <a:xfrm>
            <a:off x="5870575" y="2857500"/>
            <a:ext cx="2127250" cy="2879725"/>
          </a:xfrm>
          <a:custGeom>
            <a:avLst/>
            <a:gdLst/>
            <a:ahLst/>
            <a:cxnLst>
              <a:cxn ang="0">
                <a:pos x="0" y="0"/>
              </a:cxn>
              <a:cxn ang="0">
                <a:pos x="0" y="27"/>
              </a:cxn>
              <a:cxn ang="0">
                <a:pos x="27" y="53"/>
              </a:cxn>
              <a:cxn ang="0">
                <a:pos x="53" y="80"/>
              </a:cxn>
              <a:cxn ang="0">
                <a:pos x="80" y="107"/>
              </a:cxn>
              <a:cxn ang="0">
                <a:pos x="107" y="120"/>
              </a:cxn>
              <a:cxn ang="0">
                <a:pos x="1507" y="1813"/>
              </a:cxn>
            </a:cxnLst>
            <a:rect l="0" t="0" r="r" b="b"/>
            <a:pathLst>
              <a:path w="1508" h="1814">
                <a:moveTo>
                  <a:pt x="0" y="0"/>
                </a:moveTo>
                <a:lnTo>
                  <a:pt x="0" y="27"/>
                </a:lnTo>
                <a:lnTo>
                  <a:pt x="27" y="53"/>
                </a:lnTo>
                <a:lnTo>
                  <a:pt x="53" y="80"/>
                </a:lnTo>
                <a:lnTo>
                  <a:pt x="80" y="107"/>
                </a:lnTo>
                <a:lnTo>
                  <a:pt x="107" y="120"/>
                </a:lnTo>
                <a:lnTo>
                  <a:pt x="1507" y="1813"/>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7" name="Freeform 37"/>
          <p:cNvSpPr>
            <a:spLocks/>
          </p:cNvSpPr>
          <p:nvPr/>
        </p:nvSpPr>
        <p:spPr bwMode="auto">
          <a:xfrm>
            <a:off x="2990850" y="2667000"/>
            <a:ext cx="1790700" cy="3006725"/>
          </a:xfrm>
          <a:custGeom>
            <a:avLst/>
            <a:gdLst/>
            <a:ahLst/>
            <a:cxnLst>
              <a:cxn ang="0">
                <a:pos x="1267" y="0"/>
              </a:cxn>
              <a:cxn ang="0">
                <a:pos x="1267" y="27"/>
              </a:cxn>
              <a:cxn ang="0">
                <a:pos x="1240" y="40"/>
              </a:cxn>
              <a:cxn ang="0">
                <a:pos x="1227" y="67"/>
              </a:cxn>
              <a:cxn ang="0">
                <a:pos x="1200" y="93"/>
              </a:cxn>
              <a:cxn ang="0">
                <a:pos x="1173" y="133"/>
              </a:cxn>
              <a:cxn ang="0">
                <a:pos x="1147" y="160"/>
              </a:cxn>
              <a:cxn ang="0">
                <a:pos x="1120" y="187"/>
              </a:cxn>
              <a:cxn ang="0">
                <a:pos x="1093" y="213"/>
              </a:cxn>
              <a:cxn ang="0">
                <a:pos x="1067" y="253"/>
              </a:cxn>
              <a:cxn ang="0">
                <a:pos x="1040" y="267"/>
              </a:cxn>
              <a:cxn ang="0">
                <a:pos x="1013" y="307"/>
              </a:cxn>
              <a:cxn ang="0">
                <a:pos x="1000" y="347"/>
              </a:cxn>
              <a:cxn ang="0">
                <a:pos x="973" y="347"/>
              </a:cxn>
              <a:cxn ang="0">
                <a:pos x="0" y="1893"/>
              </a:cxn>
            </a:cxnLst>
            <a:rect l="0" t="0" r="r" b="b"/>
            <a:pathLst>
              <a:path w="1268" h="1894">
                <a:moveTo>
                  <a:pt x="1267" y="0"/>
                </a:moveTo>
                <a:lnTo>
                  <a:pt x="1267" y="27"/>
                </a:lnTo>
                <a:lnTo>
                  <a:pt x="1240" y="40"/>
                </a:lnTo>
                <a:lnTo>
                  <a:pt x="1227" y="67"/>
                </a:lnTo>
                <a:lnTo>
                  <a:pt x="1200" y="93"/>
                </a:lnTo>
                <a:lnTo>
                  <a:pt x="1173" y="133"/>
                </a:lnTo>
                <a:lnTo>
                  <a:pt x="1147" y="160"/>
                </a:lnTo>
                <a:lnTo>
                  <a:pt x="1120" y="187"/>
                </a:lnTo>
                <a:lnTo>
                  <a:pt x="1093" y="213"/>
                </a:lnTo>
                <a:lnTo>
                  <a:pt x="1067" y="253"/>
                </a:lnTo>
                <a:lnTo>
                  <a:pt x="1040" y="267"/>
                </a:lnTo>
                <a:lnTo>
                  <a:pt x="1013" y="307"/>
                </a:lnTo>
                <a:lnTo>
                  <a:pt x="1000" y="347"/>
                </a:lnTo>
                <a:lnTo>
                  <a:pt x="973" y="347"/>
                </a:lnTo>
                <a:lnTo>
                  <a:pt x="0" y="1893"/>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8" name="Freeform 38"/>
          <p:cNvSpPr>
            <a:spLocks/>
          </p:cNvSpPr>
          <p:nvPr/>
        </p:nvSpPr>
        <p:spPr bwMode="auto">
          <a:xfrm>
            <a:off x="4779963" y="2413000"/>
            <a:ext cx="1017587" cy="403225"/>
          </a:xfrm>
          <a:custGeom>
            <a:avLst/>
            <a:gdLst/>
            <a:ahLst/>
            <a:cxnLst>
              <a:cxn ang="0">
                <a:pos x="0" y="173"/>
              </a:cxn>
              <a:cxn ang="0">
                <a:pos x="40" y="173"/>
              </a:cxn>
              <a:cxn ang="0">
                <a:pos x="80" y="160"/>
              </a:cxn>
              <a:cxn ang="0">
                <a:pos x="120" y="133"/>
              </a:cxn>
              <a:cxn ang="0">
                <a:pos x="160" y="107"/>
              </a:cxn>
              <a:cxn ang="0">
                <a:pos x="173" y="80"/>
              </a:cxn>
              <a:cxn ang="0">
                <a:pos x="200" y="67"/>
              </a:cxn>
              <a:cxn ang="0">
                <a:pos x="226" y="40"/>
              </a:cxn>
              <a:cxn ang="0">
                <a:pos x="253" y="27"/>
              </a:cxn>
              <a:cxn ang="0">
                <a:pos x="280" y="13"/>
              </a:cxn>
              <a:cxn ang="0">
                <a:pos x="320" y="0"/>
              </a:cxn>
              <a:cxn ang="0">
                <a:pos x="360" y="27"/>
              </a:cxn>
              <a:cxn ang="0">
                <a:pos x="400" y="53"/>
              </a:cxn>
              <a:cxn ang="0">
                <a:pos x="413" y="80"/>
              </a:cxn>
              <a:cxn ang="0">
                <a:pos x="440" y="93"/>
              </a:cxn>
              <a:cxn ang="0">
                <a:pos x="466" y="120"/>
              </a:cxn>
              <a:cxn ang="0">
                <a:pos x="506" y="133"/>
              </a:cxn>
              <a:cxn ang="0">
                <a:pos x="533" y="160"/>
              </a:cxn>
              <a:cxn ang="0">
                <a:pos x="560" y="173"/>
              </a:cxn>
              <a:cxn ang="0">
                <a:pos x="600" y="200"/>
              </a:cxn>
              <a:cxn ang="0">
                <a:pos x="640" y="213"/>
              </a:cxn>
              <a:cxn ang="0">
                <a:pos x="680" y="227"/>
              </a:cxn>
              <a:cxn ang="0">
                <a:pos x="720" y="253"/>
              </a:cxn>
            </a:cxnLst>
            <a:rect l="0" t="0" r="r" b="b"/>
            <a:pathLst>
              <a:path w="721" h="254">
                <a:moveTo>
                  <a:pt x="0" y="173"/>
                </a:moveTo>
                <a:lnTo>
                  <a:pt x="40" y="173"/>
                </a:lnTo>
                <a:lnTo>
                  <a:pt x="80" y="160"/>
                </a:lnTo>
                <a:lnTo>
                  <a:pt x="120" y="133"/>
                </a:lnTo>
                <a:lnTo>
                  <a:pt x="160" y="107"/>
                </a:lnTo>
                <a:lnTo>
                  <a:pt x="173" y="80"/>
                </a:lnTo>
                <a:lnTo>
                  <a:pt x="200" y="67"/>
                </a:lnTo>
                <a:lnTo>
                  <a:pt x="226" y="40"/>
                </a:lnTo>
                <a:lnTo>
                  <a:pt x="253" y="27"/>
                </a:lnTo>
                <a:lnTo>
                  <a:pt x="280" y="13"/>
                </a:lnTo>
                <a:lnTo>
                  <a:pt x="320" y="0"/>
                </a:lnTo>
                <a:lnTo>
                  <a:pt x="360" y="27"/>
                </a:lnTo>
                <a:lnTo>
                  <a:pt x="400" y="53"/>
                </a:lnTo>
                <a:lnTo>
                  <a:pt x="413" y="80"/>
                </a:lnTo>
                <a:lnTo>
                  <a:pt x="440" y="93"/>
                </a:lnTo>
                <a:lnTo>
                  <a:pt x="466" y="120"/>
                </a:lnTo>
                <a:lnTo>
                  <a:pt x="506" y="133"/>
                </a:lnTo>
                <a:lnTo>
                  <a:pt x="533" y="160"/>
                </a:lnTo>
                <a:lnTo>
                  <a:pt x="560" y="173"/>
                </a:lnTo>
                <a:lnTo>
                  <a:pt x="600" y="200"/>
                </a:lnTo>
                <a:lnTo>
                  <a:pt x="640" y="213"/>
                </a:lnTo>
                <a:lnTo>
                  <a:pt x="680" y="227"/>
                </a:lnTo>
                <a:lnTo>
                  <a:pt x="720" y="253"/>
                </a:lnTo>
              </a:path>
            </a:pathLst>
          </a:custGeom>
          <a:noFill/>
          <a:ln w="50800" cap="rnd" cmpd="sng">
            <a:solidFill>
              <a:srgbClr val="FF6600"/>
            </a:solidFill>
            <a:prstDash val="solid"/>
            <a:round/>
            <a:headEnd type="none" w="med" len="med"/>
            <a:tailEnd type="none" w="med" len="med"/>
          </a:ln>
          <a:effectLst/>
        </p:spPr>
        <p:txBody>
          <a:bodyPr/>
          <a:lstStyle/>
          <a:p>
            <a:pPr>
              <a:defRPr/>
            </a:pPr>
            <a:endParaRPr lang="nl-NL" dirty="0">
              <a:latin typeface="+mn-lt"/>
              <a:ea typeface="+mn-ea"/>
            </a:endParaRPr>
          </a:p>
        </p:txBody>
      </p:sp>
      <p:sp>
        <p:nvSpPr>
          <p:cNvPr id="59" name="Rectangle 39"/>
          <p:cNvSpPr>
            <a:spLocks noChangeArrowheads="1"/>
          </p:cNvSpPr>
          <p:nvPr/>
        </p:nvSpPr>
        <p:spPr bwMode="auto">
          <a:xfrm rot="16200000">
            <a:off x="-237331" y="3156744"/>
            <a:ext cx="2303462" cy="704850"/>
          </a:xfrm>
          <a:prstGeom prst="rect">
            <a:avLst/>
          </a:prstGeom>
          <a:noFill/>
          <a:ln w="12700">
            <a:noFill/>
            <a:miter lim="800000"/>
            <a:headEnd/>
            <a:tailEnd/>
          </a:ln>
          <a:effectLst/>
        </p:spPr>
        <p:txBody>
          <a:bodyPr lIns="90487" tIns="44450" rIns="90487" bIns="44450">
            <a:spAutoFit/>
          </a:bodyPr>
          <a:lstStyle/>
          <a:p>
            <a:r>
              <a:rPr lang="en-US" sz="2000">
                <a:solidFill>
                  <a:schemeClr val="tx2"/>
                </a:solidFill>
                <a:effectLst>
                  <a:outerShdw blurRad="38100" dist="38100" dir="2700000" algn="tl">
                    <a:srgbClr val="FFFFFF"/>
                  </a:outerShdw>
                </a:effectLst>
                <a:latin typeface="Arial" pitchFamily="34" charset="0"/>
              </a:rPr>
              <a:t>seksuele opwinding</a:t>
            </a:r>
          </a:p>
        </p:txBody>
      </p:sp>
      <p:sp>
        <p:nvSpPr>
          <p:cNvPr id="60" name="Line 40"/>
          <p:cNvSpPr>
            <a:spLocks noChangeShapeType="1"/>
          </p:cNvSpPr>
          <p:nvPr/>
        </p:nvSpPr>
        <p:spPr bwMode="auto">
          <a:xfrm>
            <a:off x="914400" y="4891088"/>
            <a:ext cx="0" cy="963612"/>
          </a:xfrm>
          <a:prstGeom prst="line">
            <a:avLst/>
          </a:prstGeom>
          <a:noFill/>
          <a:ln w="12700">
            <a:solidFill>
              <a:schemeClr val="tx1"/>
            </a:solidFill>
            <a:prstDash val="dash"/>
            <a:round/>
            <a:headEnd/>
            <a:tailEnd/>
          </a:ln>
          <a:effectLst/>
        </p:spPr>
        <p:txBody>
          <a:bodyPr wrap="none" anchor="ctr"/>
          <a:lstStyle/>
          <a:p>
            <a:pPr>
              <a:defRPr/>
            </a:pPr>
            <a:endParaRPr lang="nl-NL" dirty="0">
              <a:latin typeface="+mn-lt"/>
              <a:ea typeface="+mn-ea"/>
            </a:endParaRPr>
          </a:p>
        </p:txBody>
      </p:sp>
      <p:sp>
        <p:nvSpPr>
          <p:cNvPr id="61" name="Line 41"/>
          <p:cNvSpPr>
            <a:spLocks noChangeShapeType="1"/>
          </p:cNvSpPr>
          <p:nvPr/>
        </p:nvSpPr>
        <p:spPr bwMode="auto">
          <a:xfrm flipV="1">
            <a:off x="914400" y="1830388"/>
            <a:ext cx="0" cy="836612"/>
          </a:xfrm>
          <a:prstGeom prst="line">
            <a:avLst/>
          </a:prstGeom>
          <a:noFill/>
          <a:ln w="12700">
            <a:solidFill>
              <a:schemeClr val="tx1"/>
            </a:solidFill>
            <a:prstDash val="dash"/>
            <a:round/>
            <a:headEnd/>
            <a:tailEnd type="triangle" w="med" len="med"/>
          </a:ln>
          <a:effectLst/>
        </p:spPr>
        <p:txBody>
          <a:bodyPr wrap="none" anchor="ctr"/>
          <a:lstStyle/>
          <a:p>
            <a:pPr>
              <a:defRPr/>
            </a:pPr>
            <a:endParaRPr lang="nl-NL" dirty="0">
              <a:latin typeface="+mn-lt"/>
              <a:ea typeface="+mn-ea"/>
            </a:endParaRPr>
          </a:p>
        </p:txBody>
      </p:sp>
      <p:pic>
        <p:nvPicPr>
          <p:cNvPr id="26645" name="Picture 2"/>
          <p:cNvPicPr>
            <a:picLocks noChangeAspect="1" noChangeArrowheads="1"/>
          </p:cNvPicPr>
          <p:nvPr/>
        </p:nvPicPr>
        <p:blipFill>
          <a:blip r:embed="rId3"/>
          <a:srcRect l="-2147483594" t="-2147483594" r="-2147483594" b="-2147483594"/>
          <a:stretch>
            <a:fillRect/>
          </a:stretch>
        </p:blipFill>
        <p:spPr bwMode="auto">
          <a:xfrm>
            <a:off x="-2147483648" y="-2147483648"/>
            <a:ext cx="1073516712" cy="2147009612"/>
          </a:xfrm>
          <a:prstGeom prst="rect">
            <a:avLst/>
          </a:prstGeom>
          <a:noFill/>
          <a:ln w="12700">
            <a:noFill/>
            <a:miter lim="800000"/>
            <a:headEnd/>
            <a:tailEnd/>
          </a:ln>
        </p:spPr>
      </p:pic>
      <p:pic>
        <p:nvPicPr>
          <p:cNvPr id="26646" name="Picture 2"/>
          <p:cNvPicPr>
            <a:picLocks noChangeAspect="1" noChangeArrowheads="1"/>
          </p:cNvPicPr>
          <p:nvPr/>
        </p:nvPicPr>
        <p:blipFill>
          <a:blip r:embed="rId3"/>
          <a:srcRect/>
          <a:stretch>
            <a:fillRect/>
          </a:stretch>
        </p:blipFill>
        <p:spPr bwMode="auto">
          <a:xfrm>
            <a:off x="7286625" y="2286000"/>
            <a:ext cx="1612900" cy="2035175"/>
          </a:xfrm>
          <a:prstGeom prst="rect">
            <a:avLst/>
          </a:prstGeom>
          <a:noFill/>
          <a:ln w="12700">
            <a:noFill/>
            <a:miter lim="800000"/>
            <a:headEnd/>
            <a:tailEnd/>
          </a:ln>
        </p:spPr>
      </p:pic>
      <p:sp>
        <p:nvSpPr>
          <p:cNvPr id="24" name="Text Box 23"/>
          <p:cNvSpPr txBox="1">
            <a:spLocks noChangeArrowheads="1"/>
          </p:cNvSpPr>
          <p:nvPr/>
        </p:nvSpPr>
        <p:spPr bwMode="auto">
          <a:xfrm>
            <a:off x="1243013" y="3141663"/>
            <a:ext cx="1536700" cy="708025"/>
          </a:xfrm>
          <a:prstGeom prst="rect">
            <a:avLst/>
          </a:prstGeom>
          <a:solidFill>
            <a:srgbClr val="CAECEE"/>
          </a:solidFill>
          <a:ln w="9525">
            <a:noFill/>
            <a:miter lim="800000"/>
            <a:headEnd/>
            <a:tailEnd/>
          </a:ln>
        </p:spPr>
        <p:txBody>
          <a:bodyPr>
            <a:spAutoFit/>
          </a:bodyPr>
          <a:lstStyle/>
          <a:p>
            <a:pPr eaLnBrk="0" hangingPunct="0">
              <a:spcBef>
                <a:spcPct val="50000"/>
              </a:spcBef>
            </a:pPr>
            <a:r>
              <a:rPr lang="en-US" sz="2000">
                <a:solidFill>
                  <a:schemeClr val="bg1"/>
                </a:solidFill>
                <a:latin typeface="Arial" pitchFamily="34" charset="0"/>
              </a:rPr>
              <a:t>Verminderd verlangen </a:t>
            </a:r>
          </a:p>
        </p:txBody>
      </p:sp>
      <p:sp>
        <p:nvSpPr>
          <p:cNvPr id="25" name="Text Box 24"/>
          <p:cNvSpPr txBox="1">
            <a:spLocks noChangeArrowheads="1"/>
          </p:cNvSpPr>
          <p:nvPr/>
        </p:nvSpPr>
        <p:spPr bwMode="auto">
          <a:xfrm>
            <a:off x="3059113" y="2287588"/>
            <a:ext cx="1449387" cy="1477962"/>
          </a:xfrm>
          <a:prstGeom prst="rect">
            <a:avLst/>
          </a:prstGeom>
          <a:solidFill>
            <a:srgbClr val="CAECEE"/>
          </a:solidFill>
          <a:ln w="9525">
            <a:noFill/>
            <a:miter lim="800000"/>
            <a:headEnd/>
            <a:tailEnd/>
          </a:ln>
        </p:spPr>
        <p:txBody>
          <a:bodyPr>
            <a:spAutoFit/>
          </a:bodyPr>
          <a:lstStyle/>
          <a:p>
            <a:pPr eaLnBrk="0" hangingPunct="0">
              <a:spcBef>
                <a:spcPct val="50000"/>
              </a:spcBef>
            </a:pPr>
            <a:r>
              <a:rPr lang="en-US" sz="2000">
                <a:solidFill>
                  <a:schemeClr val="bg1"/>
                </a:solidFill>
                <a:latin typeface="Arial" pitchFamily="34" charset="0"/>
              </a:rPr>
              <a:t>-lubricatie problemen</a:t>
            </a:r>
            <a:endParaRPr lang="en-US" sz="2000">
              <a:solidFill>
                <a:schemeClr val="bg1"/>
              </a:solidFill>
              <a:latin typeface="Arial" pitchFamily="34" charset="0"/>
              <a:sym typeface="Webdings" pitchFamily="18" charset="2"/>
            </a:endParaRPr>
          </a:p>
          <a:p>
            <a:pPr eaLnBrk="0" hangingPunct="0">
              <a:spcBef>
                <a:spcPct val="50000"/>
              </a:spcBef>
            </a:pPr>
            <a:r>
              <a:rPr lang="en-US" sz="2000">
                <a:solidFill>
                  <a:schemeClr val="bg1"/>
                </a:solidFill>
                <a:latin typeface="Arial" pitchFamily="34" charset="0"/>
                <a:sym typeface="Webdings" pitchFamily="18" charset="2"/>
              </a:rPr>
              <a:t>Pijn bij het vrijen</a:t>
            </a:r>
          </a:p>
        </p:txBody>
      </p:sp>
      <p:sp>
        <p:nvSpPr>
          <p:cNvPr id="26" name="Text Box 25"/>
          <p:cNvSpPr txBox="1">
            <a:spLocks noChangeArrowheads="1"/>
          </p:cNvSpPr>
          <p:nvPr/>
        </p:nvSpPr>
        <p:spPr bwMode="auto">
          <a:xfrm>
            <a:off x="4724400" y="3200400"/>
            <a:ext cx="1562100" cy="1631950"/>
          </a:xfrm>
          <a:prstGeom prst="rect">
            <a:avLst/>
          </a:prstGeom>
          <a:solidFill>
            <a:srgbClr val="CAECEE"/>
          </a:solidFill>
          <a:ln w="9525">
            <a:noFill/>
            <a:miter lim="800000"/>
            <a:headEnd/>
            <a:tailEnd/>
          </a:ln>
        </p:spPr>
        <p:txBody>
          <a:bodyPr>
            <a:spAutoFit/>
          </a:bodyPr>
          <a:lstStyle/>
          <a:p>
            <a:pPr eaLnBrk="0" hangingPunct="0">
              <a:spcBef>
                <a:spcPct val="50000"/>
              </a:spcBef>
            </a:pPr>
            <a:r>
              <a:rPr lang="en-US" sz="2000">
                <a:solidFill>
                  <a:schemeClr val="bg1"/>
                </a:solidFill>
                <a:latin typeface="Arial" pitchFamily="34" charset="0"/>
              </a:rPr>
              <a:t>Niet of moeilijk klaar kunnen komen </a:t>
            </a:r>
            <a:endParaRPr lang="en-US" sz="2000">
              <a:solidFill>
                <a:schemeClr val="bg1"/>
              </a:solidFill>
              <a:latin typeface="Arial" pitchFamily="34" charset="0"/>
              <a:sym typeface="Webdings" pitchFamily="18" charset="2"/>
            </a:endParaRPr>
          </a:p>
        </p:txBody>
      </p:sp>
      <p:sp>
        <p:nvSpPr>
          <p:cNvPr id="27" name="Text Box 23"/>
          <p:cNvSpPr txBox="1">
            <a:spLocks noChangeArrowheads="1"/>
          </p:cNvSpPr>
          <p:nvPr/>
        </p:nvSpPr>
        <p:spPr bwMode="auto">
          <a:xfrm>
            <a:off x="6248400" y="3352800"/>
            <a:ext cx="990600" cy="1754188"/>
          </a:xfrm>
          <a:prstGeom prst="rect">
            <a:avLst/>
          </a:prstGeom>
          <a:solidFill>
            <a:srgbClr val="CAECEE"/>
          </a:solidFill>
          <a:ln w="9525">
            <a:noFill/>
            <a:miter lim="800000"/>
            <a:headEnd/>
            <a:tailEnd/>
          </a:ln>
        </p:spPr>
        <p:txBody>
          <a:bodyPr>
            <a:spAutoFit/>
          </a:bodyPr>
          <a:lstStyle/>
          <a:p>
            <a:pPr eaLnBrk="0" hangingPunct="0">
              <a:spcBef>
                <a:spcPct val="50000"/>
              </a:spcBef>
            </a:pPr>
            <a:r>
              <a:rPr lang="en-US" sz="1800">
                <a:solidFill>
                  <a:schemeClr val="bg1"/>
                </a:solidFill>
                <a:latin typeface="Arial" pitchFamily="34" charset="0"/>
              </a:rPr>
              <a:t>Negatieve </a:t>
            </a:r>
          </a:p>
          <a:p>
            <a:pPr eaLnBrk="0" hangingPunct="0">
              <a:spcBef>
                <a:spcPct val="50000"/>
              </a:spcBef>
            </a:pPr>
            <a:r>
              <a:rPr lang="en-US" sz="1800">
                <a:solidFill>
                  <a:schemeClr val="bg1"/>
                </a:solidFill>
                <a:latin typeface="Arial" pitchFamily="34" charset="0"/>
              </a:rPr>
              <a:t>gevoelens</a:t>
            </a:r>
          </a:p>
          <a:p>
            <a:pPr eaLnBrk="0" hangingPunct="0">
              <a:spcBef>
                <a:spcPct val="50000"/>
              </a:spcBef>
            </a:pPr>
            <a:endParaRPr lang="en-US" sz="1800">
              <a:solidFill>
                <a:schemeClr val="bg1"/>
              </a:solidFill>
              <a:latin typeface="Arial" pitchFamily="34" charset="0"/>
            </a:endParaRPr>
          </a:p>
        </p:txBody>
      </p:sp>
      <p:pic>
        <p:nvPicPr>
          <p:cNvPr id="26651" name="Afbeelding 27"/>
          <p:cNvPicPr>
            <a:picLocks noChangeAspect="1"/>
          </p:cNvPicPr>
          <p:nvPr/>
        </p:nvPicPr>
        <p:blipFill>
          <a:blip r:embed="rId4"/>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P spid="25" grpId="0" animBg="1" autoUpdateAnimBg="0"/>
      <p:bldP spid="26" grpId="0" animBg="1" autoUpdateAnimBg="0"/>
      <p:bldP spid="2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533400"/>
            <a:ext cx="7772400" cy="960438"/>
          </a:xfrm>
        </p:spPr>
        <p:txBody>
          <a:bodyPr>
            <a:noAutofit/>
          </a:bodyPr>
          <a:lstStyle/>
          <a:p>
            <a:pPr marL="54864" indent="0" eaLnBrk="1" fontAlgn="auto" hangingPunct="1">
              <a:spcAft>
                <a:spcPts val="0"/>
              </a:spcAft>
              <a:defRPr/>
            </a:pPr>
            <a:r>
              <a:rPr lang="en-US" sz="4000" dirty="0" smtClean="0">
                <a:solidFill>
                  <a:schemeClr val="bg1"/>
                </a:solidFill>
                <a:latin typeface="Arial" charset="0"/>
                <a:ea typeface="+mj-ea"/>
                <a:cs typeface="Arial" charset="0"/>
              </a:rPr>
              <a:t>  </a:t>
            </a:r>
            <a:br>
              <a:rPr lang="en-US" sz="4000" dirty="0" smtClean="0">
                <a:solidFill>
                  <a:schemeClr val="bg1"/>
                </a:solidFill>
                <a:latin typeface="Arial" charset="0"/>
                <a:ea typeface="+mj-ea"/>
                <a:cs typeface="Arial" charset="0"/>
              </a:rPr>
            </a:br>
            <a:r>
              <a:rPr lang="en-US" sz="4000" dirty="0" err="1" smtClean="0">
                <a:solidFill>
                  <a:srgbClr val="FF6600"/>
                </a:solidFill>
                <a:latin typeface="Arial" charset="0"/>
                <a:ea typeface="+mj-ea"/>
                <a:cs typeface="Arial" charset="0"/>
              </a:rPr>
              <a:t>Biologische</a:t>
            </a:r>
            <a:r>
              <a:rPr lang="en-US" sz="4000" dirty="0" smtClean="0">
                <a:solidFill>
                  <a:srgbClr val="FF6600"/>
                </a:solidFill>
                <a:latin typeface="Arial" charset="0"/>
                <a:ea typeface="+mj-ea"/>
                <a:cs typeface="Arial" charset="0"/>
              </a:rPr>
              <a:t> </a:t>
            </a:r>
            <a:r>
              <a:rPr lang="en-US" sz="4000" dirty="0" err="1" smtClean="0">
                <a:solidFill>
                  <a:srgbClr val="FF6600"/>
                </a:solidFill>
                <a:latin typeface="Arial" charset="0"/>
                <a:ea typeface="+mj-ea"/>
                <a:cs typeface="Arial" charset="0"/>
              </a:rPr>
              <a:t>gevolgen</a:t>
            </a:r>
            <a:endParaRPr lang="en-GB" sz="4000" dirty="0" smtClean="0">
              <a:solidFill>
                <a:srgbClr val="FF6600"/>
              </a:solidFill>
              <a:latin typeface="Arial" charset="0"/>
              <a:ea typeface="+mj-ea"/>
              <a:cs typeface="Arial" charset="0"/>
            </a:endParaRPr>
          </a:p>
        </p:txBody>
      </p:sp>
      <p:sp>
        <p:nvSpPr>
          <p:cNvPr id="21507" name="Content Placeholder 2"/>
          <p:cNvSpPr>
            <a:spLocks noGrp="1"/>
          </p:cNvSpPr>
          <p:nvPr>
            <p:ph idx="1"/>
          </p:nvPr>
        </p:nvSpPr>
        <p:spPr>
          <a:xfrm>
            <a:off x="685800" y="1600200"/>
            <a:ext cx="7772400" cy="4953000"/>
          </a:xfrm>
        </p:spPr>
        <p:txBody>
          <a:bodyPr>
            <a:normAutofit/>
          </a:bodyPr>
          <a:lstStyle/>
          <a:p>
            <a:pPr marL="0" indent="0" eaLnBrk="1" hangingPunct="1">
              <a:buFontTx/>
              <a:buNone/>
            </a:pPr>
            <a:r>
              <a:rPr lang="en-US" altLang="nl-NL" sz="3000" smtClean="0">
                <a:solidFill>
                  <a:srgbClr val="FF6600"/>
                </a:solidFill>
                <a:latin typeface="Arial" pitchFamily="34" charset="0"/>
                <a:cs typeface="Arial" pitchFamily="34" charset="0"/>
              </a:rPr>
              <a:t>‘’</a:t>
            </a:r>
            <a:r>
              <a:rPr lang="en-US" altLang="ja-JP" sz="2800" smtClean="0">
                <a:solidFill>
                  <a:schemeClr val="bg1"/>
                </a:solidFill>
                <a:latin typeface="Arial" pitchFamily="34" charset="0"/>
                <a:cs typeface="Arial" pitchFamily="34" charset="0"/>
              </a:rPr>
              <a:t>vermoeidheid, vaginale droogheid, kwetsbare huid,verkorte vagina, verlies van souplesse van de vagina, incontinentie, gemis van genitaal, pijn, oedeem, verandering van de  huid , littekenweefsel,onvruchtbaarheid,gevoelsverandering, misselijk, hoofdpijn, vaginale schimmelinfecties, gewichtstoename, abrupte overgang, onregelmatig bloedverlies, diarree, haaruitval, veranderde lichaamsgeur, zenuw/vaatschade, </a:t>
            </a:r>
            <a:r>
              <a:rPr lang="en-US" altLang="ja-JP" sz="3000" smtClean="0">
                <a:solidFill>
                  <a:schemeClr val="bg1"/>
                </a:solidFill>
                <a:latin typeface="Arial" pitchFamily="34" charset="0"/>
                <a:cs typeface="Arial" pitchFamily="34" charset="0"/>
              </a:rPr>
              <a:t>medicatie</a:t>
            </a:r>
            <a:r>
              <a:rPr lang="en-US" altLang="nl-NL" sz="3000" smtClean="0">
                <a:solidFill>
                  <a:srgbClr val="FF6600"/>
                </a:solidFill>
                <a:latin typeface="Arial" pitchFamily="34" charset="0"/>
                <a:cs typeface="Arial" pitchFamily="34" charset="0"/>
              </a:rPr>
              <a:t>’’</a:t>
            </a:r>
            <a:endParaRPr lang="en-GB" sz="3000" smtClean="0">
              <a:solidFill>
                <a:srgbClr val="FF6600"/>
              </a:solidFill>
              <a:latin typeface="Arial" pitchFamily="34" charset="0"/>
              <a:cs typeface="Arial" pitchFamily="34" charset="0"/>
            </a:endParaRPr>
          </a:p>
        </p:txBody>
      </p:sp>
      <p:pic>
        <p:nvPicPr>
          <p:cNvPr id="28675"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533400"/>
            <a:ext cx="7772400" cy="960438"/>
          </a:xfrm>
        </p:spPr>
        <p:txBody>
          <a:bodyPr>
            <a:noAutofit/>
          </a:bodyPr>
          <a:lstStyle/>
          <a:p>
            <a:pPr marL="54864" indent="0" eaLnBrk="1" fontAlgn="auto" hangingPunct="1">
              <a:spcAft>
                <a:spcPts val="0"/>
              </a:spcAft>
              <a:defRPr/>
            </a:pPr>
            <a:r>
              <a:rPr lang="en-US" sz="4000" dirty="0" smtClean="0">
                <a:solidFill>
                  <a:schemeClr val="bg1"/>
                </a:solidFill>
                <a:latin typeface="Arial" charset="0"/>
                <a:ea typeface="+mj-ea"/>
                <a:cs typeface="Arial" charset="0"/>
              </a:rPr>
              <a:t>  </a:t>
            </a:r>
            <a:br>
              <a:rPr lang="en-US" sz="4000" dirty="0" smtClean="0">
                <a:solidFill>
                  <a:schemeClr val="bg1"/>
                </a:solidFill>
                <a:latin typeface="Arial" charset="0"/>
                <a:ea typeface="+mj-ea"/>
                <a:cs typeface="Arial" charset="0"/>
              </a:rPr>
            </a:br>
            <a:r>
              <a:rPr lang="en-US" sz="4000" dirty="0" err="1">
                <a:solidFill>
                  <a:srgbClr val="FF6600"/>
                </a:solidFill>
                <a:latin typeface="Arial" charset="0"/>
                <a:ea typeface="+mj-ea"/>
                <a:cs typeface="Arial" charset="0"/>
              </a:rPr>
              <a:t>A</a:t>
            </a:r>
            <a:r>
              <a:rPr lang="en-US" sz="4000" dirty="0" err="1" smtClean="0">
                <a:solidFill>
                  <a:srgbClr val="FF6600"/>
                </a:solidFill>
                <a:latin typeface="Arial" charset="0"/>
                <a:ea typeface="+mj-ea"/>
                <a:cs typeface="Arial" charset="0"/>
              </a:rPr>
              <a:t>dviezen</a:t>
            </a:r>
            <a:r>
              <a:rPr lang="en-US" sz="4000" dirty="0" smtClean="0">
                <a:solidFill>
                  <a:srgbClr val="FF6600"/>
                </a:solidFill>
                <a:latin typeface="Arial" charset="0"/>
                <a:ea typeface="+mj-ea"/>
                <a:cs typeface="Arial" charset="0"/>
              </a:rPr>
              <a:t> </a:t>
            </a:r>
            <a:r>
              <a:rPr lang="en-US" sz="4000" dirty="0" err="1">
                <a:solidFill>
                  <a:srgbClr val="FF6600"/>
                </a:solidFill>
                <a:latin typeface="Arial" charset="0"/>
                <a:ea typeface="+mj-ea"/>
                <a:cs typeface="Arial" charset="0"/>
              </a:rPr>
              <a:t>b</a:t>
            </a:r>
            <a:r>
              <a:rPr lang="en-US" sz="4000" dirty="0" err="1" smtClean="0">
                <a:solidFill>
                  <a:srgbClr val="FF6600"/>
                </a:solidFill>
                <a:latin typeface="Arial" charset="0"/>
                <a:ea typeface="+mj-ea"/>
                <a:cs typeface="Arial" charset="0"/>
              </a:rPr>
              <a:t>iologische</a:t>
            </a:r>
            <a:r>
              <a:rPr lang="en-US" sz="4000" dirty="0" smtClean="0">
                <a:solidFill>
                  <a:srgbClr val="FF6600"/>
                </a:solidFill>
                <a:latin typeface="Arial" charset="0"/>
                <a:ea typeface="+mj-ea"/>
                <a:cs typeface="Arial" charset="0"/>
              </a:rPr>
              <a:t> </a:t>
            </a:r>
            <a:r>
              <a:rPr lang="en-US" sz="4000" dirty="0" err="1" smtClean="0">
                <a:solidFill>
                  <a:srgbClr val="FF6600"/>
                </a:solidFill>
                <a:latin typeface="Arial" charset="0"/>
                <a:ea typeface="+mj-ea"/>
                <a:cs typeface="Arial" charset="0"/>
              </a:rPr>
              <a:t>gevolgen</a:t>
            </a:r>
            <a:endParaRPr lang="en-GB" sz="4000" dirty="0" smtClean="0">
              <a:solidFill>
                <a:srgbClr val="FF6600"/>
              </a:solidFill>
              <a:latin typeface="Arial" charset="0"/>
              <a:ea typeface="+mj-ea"/>
              <a:cs typeface="Arial" charset="0"/>
            </a:endParaRPr>
          </a:p>
        </p:txBody>
      </p:sp>
      <p:sp>
        <p:nvSpPr>
          <p:cNvPr id="30722" name="Content Placeholder 2"/>
          <p:cNvSpPr>
            <a:spLocks noGrp="1"/>
          </p:cNvSpPr>
          <p:nvPr>
            <p:ph idx="1"/>
          </p:nvPr>
        </p:nvSpPr>
        <p:spPr>
          <a:xfrm>
            <a:off x="685800" y="1600200"/>
            <a:ext cx="7772400" cy="4953000"/>
          </a:xfrm>
        </p:spPr>
        <p:txBody>
          <a:bodyPr/>
          <a:lstStyle/>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Glijmiddel</a:t>
            </a:r>
          </a:p>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Hormoonsuppletie</a:t>
            </a:r>
          </a:p>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Ontspanningsoefeningen </a:t>
            </a:r>
          </a:p>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Masturberen</a:t>
            </a:r>
          </a:p>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Pelotten</a:t>
            </a:r>
          </a:p>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Andere houding</a:t>
            </a:r>
          </a:p>
          <a:p>
            <a:pPr eaLnBrk="1" hangingPunct="1">
              <a:buClr>
                <a:srgbClr val="FF6600"/>
              </a:buClr>
              <a:buFont typeface="Wingdings" pitchFamily="2" charset="2"/>
              <a:buChar char=""/>
            </a:pPr>
            <a:endParaRPr lang="en-GB" sz="2800" smtClean="0">
              <a:solidFill>
                <a:schemeClr val="bg1"/>
              </a:solidFill>
              <a:latin typeface="Arial" pitchFamily="34" charset="0"/>
              <a:cs typeface="Arial" pitchFamily="34" charset="0"/>
            </a:endParaRPr>
          </a:p>
          <a:p>
            <a:pPr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Opnieuw </a:t>
            </a:r>
            <a:r>
              <a:rPr lang="en-GB" altLang="nl-NL" sz="2800" smtClean="0">
                <a:solidFill>
                  <a:schemeClr val="bg1"/>
                </a:solidFill>
                <a:latin typeface="Arial" pitchFamily="34" charset="0"/>
                <a:cs typeface="Arial" pitchFamily="34" charset="0"/>
              </a:rPr>
              <a:t>‘</a:t>
            </a:r>
            <a:r>
              <a:rPr lang="en-GB" sz="2800" smtClean="0">
                <a:solidFill>
                  <a:schemeClr val="bg1"/>
                </a:solidFill>
                <a:latin typeface="Arial" pitchFamily="34" charset="0"/>
                <a:cs typeface="Arial" pitchFamily="34" charset="0"/>
              </a:rPr>
              <a:t>de eerste keer</a:t>
            </a:r>
            <a:r>
              <a:rPr lang="en-GB" altLang="nl-NL" sz="2800" smtClean="0">
                <a:solidFill>
                  <a:schemeClr val="bg1"/>
                </a:solidFill>
                <a:latin typeface="Arial" pitchFamily="34" charset="0"/>
                <a:cs typeface="Arial" pitchFamily="34" charset="0"/>
              </a:rPr>
              <a:t>’</a:t>
            </a:r>
            <a:endParaRPr lang="en-GB" sz="2800" smtClean="0">
              <a:solidFill>
                <a:schemeClr val="bg1"/>
              </a:solidFill>
              <a:latin typeface="Arial" pitchFamily="34" charset="0"/>
              <a:cs typeface="Arial" pitchFamily="34" charset="0"/>
            </a:endParaRPr>
          </a:p>
          <a:p>
            <a:pPr eaLnBrk="1" hangingPunct="1">
              <a:buClr>
                <a:srgbClr val="FF6600"/>
              </a:buClr>
              <a:buFont typeface="Wingdings" pitchFamily="2" charset="2"/>
              <a:buChar char=""/>
            </a:pPr>
            <a:endParaRPr lang="en-GB" sz="2800" smtClean="0">
              <a:solidFill>
                <a:schemeClr val="bg1"/>
              </a:solidFill>
              <a:latin typeface="Arial" pitchFamily="34" charset="0"/>
              <a:cs typeface="Arial" pitchFamily="34" charset="0"/>
            </a:endParaRPr>
          </a:p>
        </p:txBody>
      </p:sp>
      <p:pic>
        <p:nvPicPr>
          <p:cNvPr id="30723"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2"/>
          <p:cNvSpPr>
            <a:spLocks noChangeShapeType="1"/>
          </p:cNvSpPr>
          <p:nvPr/>
        </p:nvSpPr>
        <p:spPr bwMode="auto">
          <a:xfrm>
            <a:off x="304800" y="4953000"/>
            <a:ext cx="8534400" cy="0"/>
          </a:xfrm>
          <a:prstGeom prst="line">
            <a:avLst/>
          </a:prstGeom>
          <a:noFill/>
          <a:ln w="38100">
            <a:solidFill>
              <a:schemeClr val="tx1"/>
            </a:solidFill>
            <a:round/>
            <a:headEnd/>
            <a:tailEnd/>
          </a:ln>
        </p:spPr>
        <p:txBody>
          <a:bodyPr wrap="none" anchor="ctr"/>
          <a:lstStyle/>
          <a:p>
            <a:endParaRPr lang="nl-NL"/>
          </a:p>
        </p:txBody>
      </p:sp>
      <p:sp>
        <p:nvSpPr>
          <p:cNvPr id="32770" name="Line 3"/>
          <p:cNvSpPr>
            <a:spLocks noChangeShapeType="1"/>
          </p:cNvSpPr>
          <p:nvPr/>
        </p:nvSpPr>
        <p:spPr bwMode="auto">
          <a:xfrm>
            <a:off x="304800" y="3048000"/>
            <a:ext cx="8534400" cy="0"/>
          </a:xfrm>
          <a:prstGeom prst="line">
            <a:avLst/>
          </a:prstGeom>
          <a:noFill/>
          <a:ln w="12700">
            <a:solidFill>
              <a:schemeClr val="tx1"/>
            </a:solidFill>
            <a:prstDash val="dash"/>
            <a:round/>
            <a:headEnd/>
            <a:tailEnd/>
          </a:ln>
        </p:spPr>
        <p:txBody>
          <a:bodyPr wrap="none" anchor="ctr"/>
          <a:lstStyle/>
          <a:p>
            <a:endParaRPr lang="nl-NL"/>
          </a:p>
        </p:txBody>
      </p:sp>
      <p:sp>
        <p:nvSpPr>
          <p:cNvPr id="35844" name="Freeform 4"/>
          <p:cNvSpPr>
            <a:spLocks/>
          </p:cNvSpPr>
          <p:nvPr/>
        </p:nvSpPr>
        <p:spPr bwMode="auto">
          <a:xfrm>
            <a:off x="107950" y="2995613"/>
            <a:ext cx="1800225" cy="146050"/>
          </a:xfrm>
          <a:custGeom>
            <a:avLst/>
            <a:gdLst>
              <a:gd name="T0" fmla="*/ 0 w 838"/>
              <a:gd name="T1" fmla="*/ 2147483647 h 84"/>
              <a:gd name="T2" fmla="*/ 2147483647 w 838"/>
              <a:gd name="T3" fmla="*/ 2147483647 h 84"/>
              <a:gd name="T4" fmla="*/ 2147483647 w 838"/>
              <a:gd name="T5" fmla="*/ 2147483647 h 84"/>
              <a:gd name="T6" fmla="*/ 2147483647 w 838"/>
              <a:gd name="T7" fmla="*/ 2147483647 h 84"/>
              <a:gd name="T8" fmla="*/ 2147483647 w 838"/>
              <a:gd name="T9" fmla="*/ 2147483647 h 84"/>
              <a:gd name="T10" fmla="*/ 2147483647 w 838"/>
              <a:gd name="T11" fmla="*/ 2147483647 h 84"/>
              <a:gd name="T12" fmla="*/ 2147483647 w 838"/>
              <a:gd name="T13" fmla="*/ 2147483647 h 84"/>
              <a:gd name="T14" fmla="*/ 2147483647 w 838"/>
              <a:gd name="T15" fmla="*/ 2147483647 h 84"/>
              <a:gd name="T16" fmla="*/ 2147483647 w 838"/>
              <a:gd name="T17" fmla="*/ 2147483647 h 84"/>
              <a:gd name="T18" fmla="*/ 2147483647 w 838"/>
              <a:gd name="T19" fmla="*/ 2147483647 h 84"/>
              <a:gd name="T20" fmla="*/ 2147483647 w 838"/>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8"/>
              <a:gd name="T34" fmla="*/ 0 h 84"/>
              <a:gd name="T35" fmla="*/ 838 w 838"/>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8" h="84">
                <a:moveTo>
                  <a:pt x="0" y="43"/>
                </a:moveTo>
                <a:cubicBezTo>
                  <a:pt x="45" y="28"/>
                  <a:pt x="93" y="27"/>
                  <a:pt x="139" y="19"/>
                </a:cubicBezTo>
                <a:cubicBezTo>
                  <a:pt x="191" y="0"/>
                  <a:pt x="215" y="43"/>
                  <a:pt x="263" y="60"/>
                </a:cubicBezTo>
                <a:cubicBezTo>
                  <a:pt x="379" y="39"/>
                  <a:pt x="232" y="64"/>
                  <a:pt x="386" y="43"/>
                </a:cubicBezTo>
                <a:cubicBezTo>
                  <a:pt x="400" y="41"/>
                  <a:pt x="414" y="39"/>
                  <a:pt x="427" y="35"/>
                </a:cubicBezTo>
                <a:cubicBezTo>
                  <a:pt x="444" y="31"/>
                  <a:pt x="476" y="19"/>
                  <a:pt x="476" y="19"/>
                </a:cubicBezTo>
                <a:cubicBezTo>
                  <a:pt x="507" y="27"/>
                  <a:pt x="528" y="41"/>
                  <a:pt x="558" y="51"/>
                </a:cubicBezTo>
                <a:cubicBezTo>
                  <a:pt x="606" y="84"/>
                  <a:pt x="655" y="61"/>
                  <a:pt x="706" y="43"/>
                </a:cubicBezTo>
                <a:cubicBezTo>
                  <a:pt x="717" y="39"/>
                  <a:pt x="728" y="38"/>
                  <a:pt x="739" y="35"/>
                </a:cubicBezTo>
                <a:cubicBezTo>
                  <a:pt x="756" y="30"/>
                  <a:pt x="789" y="19"/>
                  <a:pt x="789" y="19"/>
                </a:cubicBezTo>
                <a:cubicBezTo>
                  <a:pt x="805" y="22"/>
                  <a:pt x="838" y="27"/>
                  <a:pt x="838" y="27"/>
                </a:cubicBezTo>
              </a:path>
            </a:pathLst>
          </a:custGeom>
          <a:noFill/>
          <a:ln w="76200">
            <a:solidFill>
              <a:schemeClr val="accent2"/>
            </a:solidFill>
            <a:round/>
            <a:headEnd/>
            <a:tailEnd/>
          </a:ln>
        </p:spPr>
        <p:txBody>
          <a:bodyPr wrap="none" anchor="ctr"/>
          <a:lstStyle/>
          <a:p>
            <a:pPr eaLnBrk="0" hangingPunct="0">
              <a:defRPr/>
            </a:pPr>
            <a:endParaRPr lang="nl-NL" dirty="0">
              <a:solidFill>
                <a:schemeClr val="bg1"/>
              </a:solidFill>
              <a:latin typeface="+mn-lt"/>
              <a:ea typeface="+mn-ea"/>
            </a:endParaRPr>
          </a:p>
        </p:txBody>
      </p:sp>
      <p:sp>
        <p:nvSpPr>
          <p:cNvPr id="571401" name="Line 9"/>
          <p:cNvSpPr>
            <a:spLocks noChangeShapeType="1"/>
          </p:cNvSpPr>
          <p:nvPr/>
        </p:nvSpPr>
        <p:spPr bwMode="auto">
          <a:xfrm>
            <a:off x="1908175" y="2636838"/>
            <a:ext cx="0" cy="2316162"/>
          </a:xfrm>
          <a:prstGeom prst="line">
            <a:avLst/>
          </a:prstGeom>
          <a:noFill/>
          <a:ln w="9525" cap="rnd">
            <a:solidFill>
              <a:schemeClr val="tx1"/>
            </a:solidFill>
            <a:prstDash val="sysDot"/>
            <a:round/>
            <a:headEnd/>
            <a:tailEnd/>
          </a:ln>
        </p:spPr>
        <p:txBody>
          <a:bodyPr wrap="none" anchor="ctr"/>
          <a:lstStyle/>
          <a:p>
            <a:pPr eaLnBrk="0" hangingPunct="0">
              <a:defRPr/>
            </a:pPr>
            <a:endParaRPr lang="nl-NL" dirty="0">
              <a:solidFill>
                <a:schemeClr val="bg1"/>
              </a:solidFill>
              <a:latin typeface="+mn-lt"/>
              <a:ea typeface="+mn-ea"/>
            </a:endParaRPr>
          </a:p>
        </p:txBody>
      </p:sp>
      <p:sp>
        <p:nvSpPr>
          <p:cNvPr id="571403" name="Line 11"/>
          <p:cNvSpPr>
            <a:spLocks noChangeShapeType="1"/>
          </p:cNvSpPr>
          <p:nvPr/>
        </p:nvSpPr>
        <p:spPr bwMode="auto">
          <a:xfrm>
            <a:off x="3635375" y="2636838"/>
            <a:ext cx="0" cy="2316162"/>
          </a:xfrm>
          <a:prstGeom prst="line">
            <a:avLst/>
          </a:prstGeom>
          <a:noFill/>
          <a:ln w="9525" cap="rnd">
            <a:solidFill>
              <a:schemeClr val="tx1"/>
            </a:solidFill>
            <a:prstDash val="sysDot"/>
            <a:round/>
            <a:headEnd/>
            <a:tailEnd/>
          </a:ln>
        </p:spPr>
        <p:txBody>
          <a:bodyPr wrap="none" anchor="ctr"/>
          <a:lstStyle/>
          <a:p>
            <a:pPr eaLnBrk="0" hangingPunct="0">
              <a:defRPr/>
            </a:pPr>
            <a:endParaRPr lang="nl-NL" dirty="0">
              <a:solidFill>
                <a:schemeClr val="bg1"/>
              </a:solidFill>
              <a:latin typeface="+mn-lt"/>
              <a:ea typeface="+mn-ea"/>
            </a:endParaRPr>
          </a:p>
        </p:txBody>
      </p:sp>
      <p:sp>
        <p:nvSpPr>
          <p:cNvPr id="571407" name="Text Box 15"/>
          <p:cNvSpPr txBox="1">
            <a:spLocks noChangeArrowheads="1"/>
          </p:cNvSpPr>
          <p:nvPr/>
        </p:nvSpPr>
        <p:spPr bwMode="auto">
          <a:xfrm>
            <a:off x="4140200" y="4487863"/>
            <a:ext cx="1560513" cy="400050"/>
          </a:xfrm>
          <a:prstGeom prst="rect">
            <a:avLst/>
          </a:prstGeom>
          <a:noFill/>
          <a:ln w="9525" algn="ctr">
            <a:noFill/>
            <a:miter lim="800000"/>
            <a:headEnd/>
            <a:tailEnd/>
          </a:ln>
        </p:spPr>
        <p:txBody>
          <a:bodyPr>
            <a:spAutoFit/>
          </a:bodyPr>
          <a:lstStyle/>
          <a:p>
            <a:pPr eaLnBrk="0" hangingPunct="0">
              <a:defRPr/>
            </a:pPr>
            <a:r>
              <a:rPr lang="nl-NL" sz="2000" b="1" dirty="0">
                <a:solidFill>
                  <a:schemeClr val="bg1"/>
                </a:solidFill>
                <a:latin typeface="Arial"/>
                <a:ea typeface="+mn-ea"/>
              </a:rPr>
              <a:t>recovery</a:t>
            </a:r>
          </a:p>
        </p:txBody>
      </p:sp>
      <p:sp>
        <p:nvSpPr>
          <p:cNvPr id="32775" name="Text Box 18"/>
          <p:cNvSpPr txBox="1">
            <a:spLocks noChangeArrowheads="1"/>
          </p:cNvSpPr>
          <p:nvPr/>
        </p:nvSpPr>
        <p:spPr bwMode="auto">
          <a:xfrm>
            <a:off x="5700713" y="4187825"/>
            <a:ext cx="1766887" cy="708025"/>
          </a:xfrm>
          <a:prstGeom prst="rect">
            <a:avLst/>
          </a:prstGeom>
          <a:noFill/>
          <a:ln w="9525">
            <a:noFill/>
            <a:miter lim="800000"/>
            <a:headEnd/>
            <a:tailEnd/>
          </a:ln>
        </p:spPr>
        <p:txBody>
          <a:bodyPr>
            <a:spAutoFit/>
          </a:bodyPr>
          <a:lstStyle/>
          <a:p>
            <a:pPr eaLnBrk="0" hangingPunct="0"/>
            <a:r>
              <a:rPr lang="nl-NL" sz="2000" b="1">
                <a:solidFill>
                  <a:schemeClr val="bg1"/>
                </a:solidFill>
                <a:latin typeface="Arial" pitchFamily="34" charset="0"/>
              </a:rPr>
              <a:t>terug</a:t>
            </a:r>
          </a:p>
          <a:p>
            <a:pPr eaLnBrk="0" hangingPunct="0"/>
            <a:r>
              <a:rPr lang="ja-JP" altLang="nl-NL" sz="2000" b="1">
                <a:solidFill>
                  <a:schemeClr val="bg1"/>
                </a:solidFill>
                <a:latin typeface="Arial" pitchFamily="34" charset="0"/>
              </a:rPr>
              <a:t>‘</a:t>
            </a:r>
            <a:r>
              <a:rPr lang="nl-NL" altLang="ja-JP" sz="2000" b="1">
                <a:solidFill>
                  <a:schemeClr val="bg1"/>
                </a:solidFill>
                <a:latin typeface="Arial" pitchFamily="34" charset="0"/>
              </a:rPr>
              <a:t>normaal</a:t>
            </a:r>
            <a:r>
              <a:rPr lang="nl-NL" altLang="nl-NL" sz="2000" b="1">
                <a:solidFill>
                  <a:schemeClr val="bg1"/>
                </a:solidFill>
                <a:latin typeface="Arial" pitchFamily="34" charset="0"/>
              </a:rPr>
              <a:t>’</a:t>
            </a:r>
            <a:endParaRPr lang="nl-NL" sz="2000" b="1">
              <a:solidFill>
                <a:schemeClr val="bg1"/>
              </a:solidFill>
              <a:latin typeface="Arial" pitchFamily="34" charset="0"/>
            </a:endParaRPr>
          </a:p>
        </p:txBody>
      </p:sp>
      <p:sp>
        <p:nvSpPr>
          <p:cNvPr id="36873" name="Text Box 22"/>
          <p:cNvSpPr txBox="1">
            <a:spLocks noChangeArrowheads="1"/>
          </p:cNvSpPr>
          <p:nvPr/>
        </p:nvSpPr>
        <p:spPr bwMode="auto">
          <a:xfrm>
            <a:off x="215900" y="4187825"/>
            <a:ext cx="1231900" cy="708025"/>
          </a:xfrm>
          <a:prstGeom prst="rect">
            <a:avLst/>
          </a:prstGeom>
          <a:noFill/>
          <a:ln w="9525">
            <a:noFill/>
            <a:miter lim="800000"/>
            <a:headEnd/>
            <a:tailEnd/>
          </a:ln>
        </p:spPr>
        <p:txBody>
          <a:bodyPr>
            <a:spAutoFit/>
          </a:bodyPr>
          <a:lstStyle/>
          <a:p>
            <a:pPr eaLnBrk="0" hangingPunct="0">
              <a:defRPr/>
            </a:pPr>
            <a:r>
              <a:rPr lang="nl-NL" sz="2000" b="1" dirty="0">
                <a:solidFill>
                  <a:schemeClr val="bg1"/>
                </a:solidFill>
                <a:latin typeface="Arial"/>
                <a:ea typeface="+mn-ea"/>
              </a:rPr>
              <a:t>geen </a:t>
            </a:r>
          </a:p>
          <a:p>
            <a:pPr eaLnBrk="0" hangingPunct="0">
              <a:defRPr/>
            </a:pPr>
            <a:r>
              <a:rPr lang="nl-NL" sz="2000" b="1" dirty="0">
                <a:solidFill>
                  <a:schemeClr val="bg1"/>
                </a:solidFill>
                <a:latin typeface="Arial"/>
                <a:ea typeface="+mn-ea"/>
              </a:rPr>
              <a:t>kanker</a:t>
            </a:r>
            <a:endParaRPr lang="nl-NL" sz="1200" b="1" dirty="0">
              <a:solidFill>
                <a:schemeClr val="bg1"/>
              </a:solidFill>
              <a:latin typeface="Arial"/>
              <a:ea typeface="+mn-ea"/>
            </a:endParaRPr>
          </a:p>
        </p:txBody>
      </p:sp>
      <p:sp>
        <p:nvSpPr>
          <p:cNvPr id="571422" name="Text Box 30"/>
          <p:cNvSpPr txBox="1">
            <a:spLocks noChangeArrowheads="1"/>
          </p:cNvSpPr>
          <p:nvPr/>
        </p:nvSpPr>
        <p:spPr bwMode="auto">
          <a:xfrm>
            <a:off x="1370013" y="1000125"/>
            <a:ext cx="2439987" cy="1384300"/>
          </a:xfrm>
          <a:prstGeom prst="rect">
            <a:avLst/>
          </a:prstGeom>
          <a:noFill/>
          <a:ln w="9525">
            <a:noFill/>
            <a:miter lim="800000"/>
            <a:headEnd/>
            <a:tailEnd/>
          </a:ln>
        </p:spPr>
        <p:txBody>
          <a:bodyPr>
            <a:spAutoFit/>
          </a:bodyPr>
          <a:lstStyle/>
          <a:p>
            <a:pPr eaLnBrk="0" hangingPunct="0">
              <a:defRPr/>
            </a:pPr>
            <a:r>
              <a:rPr lang="nl-NL" b="1" dirty="0">
                <a:solidFill>
                  <a:schemeClr val="bg1"/>
                </a:solidFill>
                <a:latin typeface="Arial"/>
                <a:ea typeface="+mn-ea"/>
              </a:rPr>
              <a:t>diagnose</a:t>
            </a:r>
            <a:br>
              <a:rPr lang="nl-NL" b="1" dirty="0">
                <a:solidFill>
                  <a:schemeClr val="bg1"/>
                </a:solidFill>
                <a:latin typeface="Arial"/>
                <a:ea typeface="+mn-ea"/>
              </a:rPr>
            </a:br>
            <a:r>
              <a:rPr lang="nl-NL" b="1" dirty="0">
                <a:solidFill>
                  <a:schemeClr val="bg1"/>
                </a:solidFill>
                <a:latin typeface="Arial"/>
                <a:ea typeface="+mn-ea"/>
              </a:rPr>
              <a:t>    &amp; behandeling</a:t>
            </a:r>
            <a:endParaRPr lang="nl-NL" sz="1400" b="1" dirty="0">
              <a:solidFill>
                <a:schemeClr val="bg1"/>
              </a:solidFill>
              <a:latin typeface="Arial"/>
              <a:ea typeface="+mn-ea"/>
            </a:endParaRPr>
          </a:p>
        </p:txBody>
      </p:sp>
      <p:sp>
        <p:nvSpPr>
          <p:cNvPr id="571423" name="Line 31"/>
          <p:cNvSpPr>
            <a:spLocks noChangeShapeType="1"/>
          </p:cNvSpPr>
          <p:nvPr/>
        </p:nvSpPr>
        <p:spPr bwMode="auto">
          <a:xfrm flipH="1">
            <a:off x="2843213" y="2470150"/>
            <a:ext cx="46037" cy="527050"/>
          </a:xfrm>
          <a:prstGeom prst="line">
            <a:avLst/>
          </a:prstGeom>
          <a:noFill/>
          <a:ln w="114300">
            <a:solidFill>
              <a:srgbClr val="FF6600"/>
            </a:solidFill>
            <a:round/>
            <a:headEnd/>
            <a:tailEnd type="triangle" w="med" len="med"/>
          </a:ln>
        </p:spPr>
        <p:txBody>
          <a:bodyPr/>
          <a:lstStyle/>
          <a:p>
            <a:pPr eaLnBrk="0" hangingPunct="0">
              <a:defRPr/>
            </a:pPr>
            <a:endParaRPr lang="nl-NL" dirty="0">
              <a:solidFill>
                <a:schemeClr val="bg1"/>
              </a:solidFill>
              <a:latin typeface="+mn-lt"/>
              <a:ea typeface="+mn-ea"/>
            </a:endParaRPr>
          </a:p>
        </p:txBody>
      </p:sp>
      <p:sp>
        <p:nvSpPr>
          <p:cNvPr id="36876" name="Freeform 40"/>
          <p:cNvSpPr>
            <a:spLocks/>
          </p:cNvSpPr>
          <p:nvPr/>
        </p:nvSpPr>
        <p:spPr bwMode="auto">
          <a:xfrm>
            <a:off x="179388" y="188913"/>
            <a:ext cx="1190625" cy="87312"/>
          </a:xfrm>
          <a:custGeom>
            <a:avLst/>
            <a:gdLst>
              <a:gd name="T0" fmla="*/ 0 w 750"/>
              <a:gd name="T1" fmla="*/ 2147483647 h 55"/>
              <a:gd name="T2" fmla="*/ 2147483647 w 750"/>
              <a:gd name="T3" fmla="*/ 0 h 55"/>
              <a:gd name="T4" fmla="*/ 2147483647 w 750"/>
              <a:gd name="T5" fmla="*/ 2147483647 h 55"/>
              <a:gd name="T6" fmla="*/ 2147483647 w 750"/>
              <a:gd name="T7" fmla="*/ 2147483647 h 55"/>
              <a:gd name="T8" fmla="*/ 2147483647 w 750"/>
              <a:gd name="T9" fmla="*/ 0 h 55"/>
              <a:gd name="T10" fmla="*/ 2147483647 w 750"/>
              <a:gd name="T11" fmla="*/ 2147483647 h 55"/>
              <a:gd name="T12" fmla="*/ 2147483647 w 750"/>
              <a:gd name="T13" fmla="*/ 2147483647 h 55"/>
              <a:gd name="T14" fmla="*/ 2147483647 w 750"/>
              <a:gd name="T15" fmla="*/ 2147483647 h 55"/>
              <a:gd name="T16" fmla="*/ 0 60000 65536"/>
              <a:gd name="T17" fmla="*/ 0 60000 65536"/>
              <a:gd name="T18" fmla="*/ 0 60000 65536"/>
              <a:gd name="T19" fmla="*/ 0 60000 65536"/>
              <a:gd name="T20" fmla="*/ 0 60000 65536"/>
              <a:gd name="T21" fmla="*/ 0 60000 65536"/>
              <a:gd name="T22" fmla="*/ 0 60000 65536"/>
              <a:gd name="T23" fmla="*/ 0 60000 65536"/>
              <a:gd name="T24" fmla="*/ 0 w 750"/>
              <a:gd name="T25" fmla="*/ 0 h 55"/>
              <a:gd name="T26" fmla="*/ 750 w 750"/>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0" h="55">
                <a:moveTo>
                  <a:pt x="0" y="55"/>
                </a:moveTo>
                <a:cubicBezTo>
                  <a:pt x="23" y="21"/>
                  <a:pt x="44" y="12"/>
                  <a:pt x="83" y="0"/>
                </a:cubicBezTo>
                <a:cubicBezTo>
                  <a:pt x="159" y="11"/>
                  <a:pt x="230" y="28"/>
                  <a:pt x="302" y="55"/>
                </a:cubicBezTo>
                <a:cubicBezTo>
                  <a:pt x="345" y="52"/>
                  <a:pt x="388" y="55"/>
                  <a:pt x="430" y="45"/>
                </a:cubicBezTo>
                <a:cubicBezTo>
                  <a:pt x="460" y="37"/>
                  <a:pt x="482" y="10"/>
                  <a:pt x="512" y="0"/>
                </a:cubicBezTo>
                <a:cubicBezTo>
                  <a:pt x="546" y="3"/>
                  <a:pt x="580" y="2"/>
                  <a:pt x="613" y="9"/>
                </a:cubicBezTo>
                <a:cubicBezTo>
                  <a:pt x="624" y="11"/>
                  <a:pt x="630" y="23"/>
                  <a:pt x="640" y="27"/>
                </a:cubicBezTo>
                <a:cubicBezTo>
                  <a:pt x="694" y="51"/>
                  <a:pt x="693" y="45"/>
                  <a:pt x="750" y="45"/>
                </a:cubicBezTo>
              </a:path>
            </a:pathLst>
          </a:custGeom>
          <a:noFill/>
          <a:ln w="76200">
            <a:solidFill>
              <a:schemeClr val="accent2"/>
            </a:solidFill>
            <a:round/>
            <a:headEnd/>
            <a:tailEnd/>
          </a:ln>
        </p:spPr>
        <p:txBody>
          <a:bodyPr wrap="none" anchor="ctr"/>
          <a:lstStyle/>
          <a:p>
            <a:pPr eaLnBrk="0" hangingPunct="0">
              <a:defRPr/>
            </a:pPr>
            <a:endParaRPr lang="nl-NL" dirty="0">
              <a:solidFill>
                <a:schemeClr val="bg1"/>
              </a:solidFill>
              <a:latin typeface="+mn-lt"/>
              <a:ea typeface="+mn-ea"/>
            </a:endParaRPr>
          </a:p>
        </p:txBody>
      </p:sp>
      <p:sp>
        <p:nvSpPr>
          <p:cNvPr id="36877" name="Text Box 41"/>
          <p:cNvSpPr txBox="1">
            <a:spLocks noChangeArrowheads="1"/>
          </p:cNvSpPr>
          <p:nvPr/>
        </p:nvSpPr>
        <p:spPr bwMode="auto">
          <a:xfrm>
            <a:off x="1295400" y="0"/>
            <a:ext cx="4176713" cy="708025"/>
          </a:xfrm>
          <a:prstGeom prst="rect">
            <a:avLst/>
          </a:prstGeom>
          <a:noFill/>
          <a:ln w="9525">
            <a:noFill/>
            <a:miter lim="800000"/>
            <a:headEnd/>
            <a:tailEnd/>
          </a:ln>
        </p:spPr>
        <p:txBody>
          <a:bodyPr>
            <a:spAutoFit/>
          </a:bodyPr>
          <a:lstStyle/>
          <a:p>
            <a:pPr eaLnBrk="0" hangingPunct="0">
              <a:defRPr/>
            </a:pPr>
            <a:r>
              <a:rPr lang="nl-NL" sz="2000" b="1" dirty="0">
                <a:solidFill>
                  <a:schemeClr val="bg1"/>
                </a:solidFill>
                <a:latin typeface="+mn-lt"/>
                <a:ea typeface="+mn-ea"/>
              </a:rPr>
              <a:t>      </a:t>
            </a:r>
            <a:r>
              <a:rPr lang="nl-NL" sz="2000" b="1" dirty="0">
                <a:solidFill>
                  <a:schemeClr val="bg1"/>
                </a:solidFill>
                <a:latin typeface="Arial"/>
                <a:ea typeface="+mn-ea"/>
              </a:rPr>
              <a:t>kwaliteit van het</a:t>
            </a:r>
            <a:br>
              <a:rPr lang="nl-NL" sz="2000" b="1" dirty="0">
                <a:solidFill>
                  <a:schemeClr val="bg1"/>
                </a:solidFill>
                <a:latin typeface="Arial"/>
                <a:ea typeface="+mn-ea"/>
              </a:rPr>
            </a:br>
            <a:r>
              <a:rPr lang="nl-NL" sz="2000" b="1" dirty="0">
                <a:solidFill>
                  <a:schemeClr val="bg1"/>
                </a:solidFill>
                <a:latin typeface="Arial"/>
                <a:ea typeface="+mn-ea"/>
              </a:rPr>
              <a:t>seksuele functioneren</a:t>
            </a:r>
            <a:endParaRPr lang="nl-NL" sz="1200" b="1" dirty="0">
              <a:solidFill>
                <a:schemeClr val="bg1"/>
              </a:solidFill>
              <a:latin typeface="Arial"/>
              <a:ea typeface="+mn-ea"/>
            </a:endParaRPr>
          </a:p>
        </p:txBody>
      </p:sp>
      <p:sp>
        <p:nvSpPr>
          <p:cNvPr id="571437" name="Freeform 45"/>
          <p:cNvSpPr>
            <a:spLocks/>
          </p:cNvSpPr>
          <p:nvPr/>
        </p:nvSpPr>
        <p:spPr bwMode="auto">
          <a:xfrm>
            <a:off x="1838325" y="2997200"/>
            <a:ext cx="1797050" cy="1893888"/>
          </a:xfrm>
          <a:custGeom>
            <a:avLst/>
            <a:gdLst>
              <a:gd name="T0" fmla="*/ 2147483647 w 1365"/>
              <a:gd name="T1" fmla="*/ 0 h 1106"/>
              <a:gd name="T2" fmla="*/ 2147483647 w 1365"/>
              <a:gd name="T3" fmla="*/ 2147483647 h 1106"/>
              <a:gd name="T4" fmla="*/ 2147483647 w 1365"/>
              <a:gd name="T5" fmla="*/ 2147483647 h 1106"/>
              <a:gd name="T6" fmla="*/ 2147483647 w 1365"/>
              <a:gd name="T7" fmla="*/ 2147483647 h 1106"/>
              <a:gd name="T8" fmla="*/ 2147483647 w 1365"/>
              <a:gd name="T9" fmla="*/ 2147483647 h 1106"/>
              <a:gd name="T10" fmla="*/ 2147483647 w 1365"/>
              <a:gd name="T11" fmla="*/ 2147483647 h 1106"/>
              <a:gd name="T12" fmla="*/ 2147483647 w 1365"/>
              <a:gd name="T13" fmla="*/ 2147483647 h 1106"/>
              <a:gd name="T14" fmla="*/ 2147483647 w 1365"/>
              <a:gd name="T15" fmla="*/ 2147483647 h 1106"/>
              <a:gd name="T16" fmla="*/ 2147483647 w 1365"/>
              <a:gd name="T17" fmla="*/ 2147483647 h 1106"/>
              <a:gd name="T18" fmla="*/ 2147483647 w 1365"/>
              <a:gd name="T19" fmla="*/ 2147483647 h 1106"/>
              <a:gd name="T20" fmla="*/ 2147483647 w 1365"/>
              <a:gd name="T21" fmla="*/ 2147483647 h 1106"/>
              <a:gd name="T22" fmla="*/ 2147483647 w 1365"/>
              <a:gd name="T23" fmla="*/ 2147483647 h 1106"/>
              <a:gd name="T24" fmla="*/ 2147483647 w 1365"/>
              <a:gd name="T25" fmla="*/ 2147483647 h 1106"/>
              <a:gd name="T26" fmla="*/ 2147483647 w 1365"/>
              <a:gd name="T27" fmla="*/ 2147483647 h 1106"/>
              <a:gd name="T28" fmla="*/ 2147483647 w 1365"/>
              <a:gd name="T29" fmla="*/ 2147483647 h 1106"/>
              <a:gd name="T30" fmla="*/ 2147483647 w 1365"/>
              <a:gd name="T31" fmla="*/ 2147483647 h 1106"/>
              <a:gd name="T32" fmla="*/ 2147483647 w 1365"/>
              <a:gd name="T33" fmla="*/ 2147483647 h 1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5"/>
              <a:gd name="T52" fmla="*/ 0 h 1106"/>
              <a:gd name="T53" fmla="*/ 1365 w 1365"/>
              <a:gd name="T54" fmla="*/ 1106 h 1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5" h="1106">
                <a:moveTo>
                  <a:pt x="40" y="0"/>
                </a:moveTo>
                <a:cubicBezTo>
                  <a:pt x="46" y="18"/>
                  <a:pt x="52" y="37"/>
                  <a:pt x="58" y="55"/>
                </a:cubicBezTo>
                <a:cubicBezTo>
                  <a:pt x="66" y="79"/>
                  <a:pt x="76" y="128"/>
                  <a:pt x="76" y="128"/>
                </a:cubicBezTo>
                <a:cubicBezTo>
                  <a:pt x="79" y="204"/>
                  <a:pt x="83" y="280"/>
                  <a:pt x="85" y="356"/>
                </a:cubicBezTo>
                <a:cubicBezTo>
                  <a:pt x="87" y="446"/>
                  <a:pt x="0" y="783"/>
                  <a:pt x="131" y="914"/>
                </a:cubicBezTo>
                <a:cubicBezTo>
                  <a:pt x="156" y="990"/>
                  <a:pt x="121" y="900"/>
                  <a:pt x="159" y="960"/>
                </a:cubicBezTo>
                <a:cubicBezTo>
                  <a:pt x="164" y="968"/>
                  <a:pt x="163" y="979"/>
                  <a:pt x="168" y="987"/>
                </a:cubicBezTo>
                <a:cubicBezTo>
                  <a:pt x="179" y="1006"/>
                  <a:pt x="197" y="1011"/>
                  <a:pt x="213" y="1024"/>
                </a:cubicBezTo>
                <a:cubicBezTo>
                  <a:pt x="220" y="1029"/>
                  <a:pt x="224" y="1039"/>
                  <a:pt x="232" y="1042"/>
                </a:cubicBezTo>
                <a:cubicBezTo>
                  <a:pt x="246" y="1048"/>
                  <a:pt x="262" y="1047"/>
                  <a:pt x="277" y="1051"/>
                </a:cubicBezTo>
                <a:cubicBezTo>
                  <a:pt x="305" y="1058"/>
                  <a:pt x="332" y="1070"/>
                  <a:pt x="360" y="1079"/>
                </a:cubicBezTo>
                <a:cubicBezTo>
                  <a:pt x="467" y="1076"/>
                  <a:pt x="574" y="1083"/>
                  <a:pt x="680" y="1070"/>
                </a:cubicBezTo>
                <a:cubicBezTo>
                  <a:pt x="711" y="1066"/>
                  <a:pt x="732" y="1034"/>
                  <a:pt x="762" y="1024"/>
                </a:cubicBezTo>
                <a:cubicBezTo>
                  <a:pt x="811" y="1027"/>
                  <a:pt x="859" y="1028"/>
                  <a:pt x="908" y="1033"/>
                </a:cubicBezTo>
                <a:cubicBezTo>
                  <a:pt x="961" y="1038"/>
                  <a:pt x="1011" y="1066"/>
                  <a:pt x="1064" y="1070"/>
                </a:cubicBezTo>
                <a:cubicBezTo>
                  <a:pt x="1131" y="1075"/>
                  <a:pt x="1198" y="1076"/>
                  <a:pt x="1265" y="1079"/>
                </a:cubicBezTo>
                <a:cubicBezTo>
                  <a:pt x="1298" y="1090"/>
                  <a:pt x="1341" y="1082"/>
                  <a:pt x="1365" y="1106"/>
                </a:cubicBezTo>
              </a:path>
            </a:pathLst>
          </a:custGeom>
          <a:noFill/>
          <a:ln w="76200">
            <a:solidFill>
              <a:schemeClr val="accent2"/>
            </a:solidFill>
            <a:round/>
            <a:headEnd/>
            <a:tailEnd/>
          </a:ln>
        </p:spPr>
        <p:txBody>
          <a:bodyPr wrap="none" anchor="ctr"/>
          <a:lstStyle/>
          <a:p>
            <a:pPr eaLnBrk="0" hangingPunct="0">
              <a:defRPr/>
            </a:pPr>
            <a:endParaRPr lang="nl-NL" dirty="0">
              <a:solidFill>
                <a:schemeClr val="bg1"/>
              </a:solidFill>
              <a:latin typeface="+mn-lt"/>
              <a:ea typeface="+mn-ea"/>
            </a:endParaRPr>
          </a:p>
        </p:txBody>
      </p:sp>
      <p:sp>
        <p:nvSpPr>
          <p:cNvPr id="25" name="Vrije vorm 24"/>
          <p:cNvSpPr>
            <a:spLocks/>
          </p:cNvSpPr>
          <p:nvPr/>
        </p:nvSpPr>
        <p:spPr bwMode="auto">
          <a:xfrm>
            <a:off x="3635375" y="3009900"/>
            <a:ext cx="3429000" cy="1889125"/>
          </a:xfrm>
          <a:custGeom>
            <a:avLst/>
            <a:gdLst>
              <a:gd name="T0" fmla="*/ 0 w 3429000"/>
              <a:gd name="T1" fmla="*/ 13094948 h 1282602"/>
              <a:gd name="T2" fmla="*/ 50800 w 3429000"/>
              <a:gd name="T3" fmla="*/ 12965287 h 1282602"/>
              <a:gd name="T4" fmla="*/ 127000 w 3429000"/>
              <a:gd name="T5" fmla="*/ 12446632 h 1282602"/>
              <a:gd name="T6" fmla="*/ 152400 w 3429000"/>
              <a:gd name="T7" fmla="*/ 12057646 h 1282602"/>
              <a:gd name="T8" fmla="*/ 190500 w 3429000"/>
              <a:gd name="T9" fmla="*/ 11798324 h 1282602"/>
              <a:gd name="T10" fmla="*/ 203200 w 3429000"/>
              <a:gd name="T11" fmla="*/ 11409335 h 1282602"/>
              <a:gd name="T12" fmla="*/ 228600 w 3429000"/>
              <a:gd name="T13" fmla="*/ 11020358 h 1282602"/>
              <a:gd name="T14" fmla="*/ 342900 w 3429000"/>
              <a:gd name="T15" fmla="*/ 9983059 h 1282602"/>
              <a:gd name="T16" fmla="*/ 368300 w 3429000"/>
              <a:gd name="T17" fmla="*/ 9594064 h 1282602"/>
              <a:gd name="T18" fmla="*/ 444500 w 3429000"/>
              <a:gd name="T19" fmla="*/ 9334725 h 1282602"/>
              <a:gd name="T20" fmla="*/ 520700 w 3429000"/>
              <a:gd name="T21" fmla="*/ 8816081 h 1282602"/>
              <a:gd name="T22" fmla="*/ 558800 w 3429000"/>
              <a:gd name="T23" fmla="*/ 8427092 h 1282602"/>
              <a:gd name="T24" fmla="*/ 609600 w 3429000"/>
              <a:gd name="T25" fmla="*/ 8038104 h 1282602"/>
              <a:gd name="T26" fmla="*/ 635000 w 3429000"/>
              <a:gd name="T27" fmla="*/ 7649115 h 1282602"/>
              <a:gd name="T28" fmla="*/ 711200 w 3429000"/>
              <a:gd name="T29" fmla="*/ 7389793 h 1282602"/>
              <a:gd name="T30" fmla="*/ 787400 w 3429000"/>
              <a:gd name="T31" fmla="*/ 7000798 h 1282602"/>
              <a:gd name="T32" fmla="*/ 863600 w 3429000"/>
              <a:gd name="T33" fmla="*/ 6482149 h 1282602"/>
              <a:gd name="T34" fmla="*/ 939800 w 3429000"/>
              <a:gd name="T35" fmla="*/ 5963498 h 1282602"/>
              <a:gd name="T36" fmla="*/ 977900 w 3429000"/>
              <a:gd name="T37" fmla="*/ 5185520 h 1282602"/>
              <a:gd name="T38" fmla="*/ 1041400 w 3429000"/>
              <a:gd name="T39" fmla="*/ 4407540 h 1282602"/>
              <a:gd name="T40" fmla="*/ 1117600 w 3429000"/>
              <a:gd name="T41" fmla="*/ 3888890 h 1282602"/>
              <a:gd name="T42" fmla="*/ 1130300 w 3429000"/>
              <a:gd name="T43" fmla="*/ 3499904 h 1282602"/>
              <a:gd name="T44" fmla="*/ 1206500 w 3429000"/>
              <a:gd name="T45" fmla="*/ 3110910 h 1282602"/>
              <a:gd name="T46" fmla="*/ 1244600 w 3429000"/>
              <a:gd name="T47" fmla="*/ 2721926 h 1282602"/>
              <a:gd name="T48" fmla="*/ 1371600 w 3429000"/>
              <a:gd name="T49" fmla="*/ 2203269 h 1282602"/>
              <a:gd name="T50" fmla="*/ 1409700 w 3429000"/>
              <a:gd name="T51" fmla="*/ 2073613 h 1282602"/>
              <a:gd name="T52" fmla="*/ 1447800 w 3429000"/>
              <a:gd name="T53" fmla="*/ 1943946 h 1282602"/>
              <a:gd name="T54" fmla="*/ 1485900 w 3429000"/>
              <a:gd name="T55" fmla="*/ 1684622 h 1282602"/>
              <a:gd name="T56" fmla="*/ 1676400 w 3429000"/>
              <a:gd name="T57" fmla="*/ 1165965 h 1282602"/>
              <a:gd name="T58" fmla="*/ 1803400 w 3429000"/>
              <a:gd name="T59" fmla="*/ 1036307 h 1282602"/>
              <a:gd name="T60" fmla="*/ 1943100 w 3429000"/>
              <a:gd name="T61" fmla="*/ 647315 h 1282602"/>
              <a:gd name="T62" fmla="*/ 1981200 w 3429000"/>
              <a:gd name="T63" fmla="*/ 517651 h 1282602"/>
              <a:gd name="T64" fmla="*/ 2540000 w 3429000"/>
              <a:gd name="T65" fmla="*/ 387993 h 1282602"/>
              <a:gd name="T66" fmla="*/ 2794000 w 3429000"/>
              <a:gd name="T67" fmla="*/ 387993 h 1282602"/>
              <a:gd name="T68" fmla="*/ 2921000 w 3429000"/>
              <a:gd name="T69" fmla="*/ 258326 h 1282602"/>
              <a:gd name="T70" fmla="*/ 3048000 w 3429000"/>
              <a:gd name="T71" fmla="*/ 258326 h 1282602"/>
              <a:gd name="T72" fmla="*/ 3289300 w 3429000"/>
              <a:gd name="T73" fmla="*/ 387993 h 1282602"/>
              <a:gd name="T74" fmla="*/ 3340100 w 3429000"/>
              <a:gd name="T75" fmla="*/ 517651 h 1282602"/>
              <a:gd name="T76" fmla="*/ 3378200 w 3429000"/>
              <a:gd name="T77" fmla="*/ 776973 h 1282602"/>
              <a:gd name="T78" fmla="*/ 3429000 w 3429000"/>
              <a:gd name="T79" fmla="*/ 517651 h 12826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29000"/>
              <a:gd name="T121" fmla="*/ 0 h 1282602"/>
              <a:gd name="T122" fmla="*/ 3429000 w 3429000"/>
              <a:gd name="T123" fmla="*/ 1282602 h 12826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29000" h="1282602">
                <a:moveTo>
                  <a:pt x="0" y="1282602"/>
                </a:moveTo>
                <a:cubicBezTo>
                  <a:pt x="16933" y="1278369"/>
                  <a:pt x="35188" y="1277708"/>
                  <a:pt x="50800" y="1269902"/>
                </a:cubicBezTo>
                <a:cubicBezTo>
                  <a:pt x="78104" y="1256250"/>
                  <a:pt x="127000" y="1219102"/>
                  <a:pt x="127000" y="1219102"/>
                </a:cubicBezTo>
                <a:cubicBezTo>
                  <a:pt x="135467" y="1206402"/>
                  <a:pt x="141607" y="1191795"/>
                  <a:pt x="152400" y="1181002"/>
                </a:cubicBezTo>
                <a:cubicBezTo>
                  <a:pt x="163193" y="1170209"/>
                  <a:pt x="180965" y="1167521"/>
                  <a:pt x="190500" y="1155602"/>
                </a:cubicBezTo>
                <a:cubicBezTo>
                  <a:pt x="198863" y="1145149"/>
                  <a:pt x="197213" y="1129476"/>
                  <a:pt x="203200" y="1117502"/>
                </a:cubicBezTo>
                <a:cubicBezTo>
                  <a:pt x="210026" y="1103850"/>
                  <a:pt x="218459" y="1090810"/>
                  <a:pt x="228600" y="1079402"/>
                </a:cubicBezTo>
                <a:cubicBezTo>
                  <a:pt x="291868" y="1008226"/>
                  <a:pt x="284993" y="1016407"/>
                  <a:pt x="342900" y="977802"/>
                </a:cubicBezTo>
                <a:cubicBezTo>
                  <a:pt x="351367" y="965102"/>
                  <a:pt x="355357" y="947792"/>
                  <a:pt x="368300" y="939702"/>
                </a:cubicBezTo>
                <a:cubicBezTo>
                  <a:pt x="391004" y="925512"/>
                  <a:pt x="444500" y="914302"/>
                  <a:pt x="444500" y="914302"/>
                </a:cubicBezTo>
                <a:cubicBezTo>
                  <a:pt x="566043" y="792759"/>
                  <a:pt x="410422" y="937020"/>
                  <a:pt x="520700" y="863502"/>
                </a:cubicBezTo>
                <a:cubicBezTo>
                  <a:pt x="535644" y="853539"/>
                  <a:pt x="545163" y="837091"/>
                  <a:pt x="558800" y="825402"/>
                </a:cubicBezTo>
                <a:cubicBezTo>
                  <a:pt x="574871" y="811627"/>
                  <a:pt x="594633" y="802269"/>
                  <a:pt x="609600" y="787302"/>
                </a:cubicBezTo>
                <a:cubicBezTo>
                  <a:pt x="620393" y="776509"/>
                  <a:pt x="622057" y="757292"/>
                  <a:pt x="635000" y="749202"/>
                </a:cubicBezTo>
                <a:cubicBezTo>
                  <a:pt x="657704" y="735012"/>
                  <a:pt x="688923" y="738654"/>
                  <a:pt x="711200" y="723802"/>
                </a:cubicBezTo>
                <a:cubicBezTo>
                  <a:pt x="760439" y="690976"/>
                  <a:pt x="734820" y="703229"/>
                  <a:pt x="787400" y="685702"/>
                </a:cubicBezTo>
                <a:cubicBezTo>
                  <a:pt x="871954" y="601148"/>
                  <a:pt x="780892" y="680851"/>
                  <a:pt x="863600" y="634902"/>
                </a:cubicBezTo>
                <a:cubicBezTo>
                  <a:pt x="890285" y="620077"/>
                  <a:pt x="939800" y="584102"/>
                  <a:pt x="939800" y="584102"/>
                </a:cubicBezTo>
                <a:cubicBezTo>
                  <a:pt x="1012593" y="474913"/>
                  <a:pt x="925320" y="613062"/>
                  <a:pt x="977900" y="507902"/>
                </a:cubicBezTo>
                <a:cubicBezTo>
                  <a:pt x="991241" y="481219"/>
                  <a:pt x="1018419" y="449576"/>
                  <a:pt x="1041400" y="431702"/>
                </a:cubicBezTo>
                <a:cubicBezTo>
                  <a:pt x="1065497" y="412960"/>
                  <a:pt x="1117600" y="380902"/>
                  <a:pt x="1117600" y="380902"/>
                </a:cubicBezTo>
                <a:cubicBezTo>
                  <a:pt x="1121833" y="368202"/>
                  <a:pt x="1121937" y="353255"/>
                  <a:pt x="1130300" y="342802"/>
                </a:cubicBezTo>
                <a:cubicBezTo>
                  <a:pt x="1148205" y="320421"/>
                  <a:pt x="1181401" y="313068"/>
                  <a:pt x="1206500" y="304702"/>
                </a:cubicBezTo>
                <a:cubicBezTo>
                  <a:pt x="1219200" y="292002"/>
                  <a:pt x="1229985" y="277041"/>
                  <a:pt x="1244600" y="266602"/>
                </a:cubicBezTo>
                <a:cubicBezTo>
                  <a:pt x="1277302" y="243243"/>
                  <a:pt x="1336901" y="227368"/>
                  <a:pt x="1371600" y="215802"/>
                </a:cubicBezTo>
                <a:lnTo>
                  <a:pt x="1409700" y="203102"/>
                </a:lnTo>
                <a:cubicBezTo>
                  <a:pt x="1422400" y="198869"/>
                  <a:pt x="1436661" y="197828"/>
                  <a:pt x="1447800" y="190402"/>
                </a:cubicBezTo>
                <a:cubicBezTo>
                  <a:pt x="1460500" y="181935"/>
                  <a:pt x="1472248" y="171828"/>
                  <a:pt x="1485900" y="165002"/>
                </a:cubicBezTo>
                <a:cubicBezTo>
                  <a:pt x="1545158" y="135373"/>
                  <a:pt x="1611227" y="122349"/>
                  <a:pt x="1676400" y="114202"/>
                </a:cubicBezTo>
                <a:cubicBezTo>
                  <a:pt x="1718616" y="108925"/>
                  <a:pt x="1761229" y="107125"/>
                  <a:pt x="1803400" y="101502"/>
                </a:cubicBezTo>
                <a:cubicBezTo>
                  <a:pt x="1863236" y="93524"/>
                  <a:pt x="1883531" y="83258"/>
                  <a:pt x="1943100" y="63402"/>
                </a:cubicBezTo>
                <a:cubicBezTo>
                  <a:pt x="1955800" y="59169"/>
                  <a:pt x="1967816" y="51006"/>
                  <a:pt x="1981200" y="50702"/>
                </a:cubicBezTo>
                <a:lnTo>
                  <a:pt x="2540000" y="38002"/>
                </a:lnTo>
                <a:cubicBezTo>
                  <a:pt x="2654005" y="0"/>
                  <a:pt x="2524278" y="38002"/>
                  <a:pt x="2794000" y="38002"/>
                </a:cubicBezTo>
                <a:cubicBezTo>
                  <a:pt x="2836544" y="38002"/>
                  <a:pt x="2878667" y="29535"/>
                  <a:pt x="2921000" y="25302"/>
                </a:cubicBezTo>
                <a:cubicBezTo>
                  <a:pt x="2994840" y="689"/>
                  <a:pt x="2929430" y="16181"/>
                  <a:pt x="3048000" y="25302"/>
                </a:cubicBezTo>
                <a:cubicBezTo>
                  <a:pt x="3128307" y="31479"/>
                  <a:pt x="3208867" y="33769"/>
                  <a:pt x="3289300" y="38002"/>
                </a:cubicBezTo>
                <a:cubicBezTo>
                  <a:pt x="3306233" y="42235"/>
                  <a:pt x="3324057" y="43826"/>
                  <a:pt x="3340100" y="50702"/>
                </a:cubicBezTo>
                <a:cubicBezTo>
                  <a:pt x="3354129" y="56715"/>
                  <a:pt x="3363144" y="73593"/>
                  <a:pt x="3378200" y="76102"/>
                </a:cubicBezTo>
                <a:cubicBezTo>
                  <a:pt x="3403217" y="80271"/>
                  <a:pt x="3415225" y="64477"/>
                  <a:pt x="3429000" y="50702"/>
                </a:cubicBezTo>
              </a:path>
            </a:pathLst>
          </a:custGeom>
          <a:noFill/>
          <a:ln w="76200">
            <a:solidFill>
              <a:schemeClr val="accent2"/>
            </a:solidFill>
            <a:round/>
            <a:headEnd/>
            <a:tailEnd/>
          </a:ln>
        </p:spPr>
        <p:txBody>
          <a:bodyPr wrap="none" anchor="ctr"/>
          <a:lstStyle/>
          <a:p>
            <a:pPr eaLnBrk="0" hangingPunct="0">
              <a:defRPr/>
            </a:pPr>
            <a:endParaRPr lang="nl-NL" dirty="0">
              <a:solidFill>
                <a:schemeClr val="bg1"/>
              </a:solidFill>
              <a:latin typeface="+mn-lt"/>
              <a:ea typeface="+mn-ea"/>
            </a:endParaRPr>
          </a:p>
        </p:txBody>
      </p:sp>
      <p:sp>
        <p:nvSpPr>
          <p:cNvPr id="19" name="Freeform 4"/>
          <p:cNvSpPr>
            <a:spLocks/>
          </p:cNvSpPr>
          <p:nvPr/>
        </p:nvSpPr>
        <p:spPr bwMode="auto">
          <a:xfrm>
            <a:off x="142875" y="2211388"/>
            <a:ext cx="1800225" cy="146050"/>
          </a:xfrm>
          <a:custGeom>
            <a:avLst/>
            <a:gdLst>
              <a:gd name="T0" fmla="*/ 0 w 838"/>
              <a:gd name="T1" fmla="*/ 2147483647 h 84"/>
              <a:gd name="T2" fmla="*/ 2147483647 w 838"/>
              <a:gd name="T3" fmla="*/ 2147483647 h 84"/>
              <a:gd name="T4" fmla="*/ 2147483647 w 838"/>
              <a:gd name="T5" fmla="*/ 2147483647 h 84"/>
              <a:gd name="T6" fmla="*/ 2147483647 w 838"/>
              <a:gd name="T7" fmla="*/ 2147483647 h 84"/>
              <a:gd name="T8" fmla="*/ 2147483647 w 838"/>
              <a:gd name="T9" fmla="*/ 2147483647 h 84"/>
              <a:gd name="T10" fmla="*/ 2147483647 w 838"/>
              <a:gd name="T11" fmla="*/ 2147483647 h 84"/>
              <a:gd name="T12" fmla="*/ 2147483647 w 838"/>
              <a:gd name="T13" fmla="*/ 2147483647 h 84"/>
              <a:gd name="T14" fmla="*/ 2147483647 w 838"/>
              <a:gd name="T15" fmla="*/ 2147483647 h 84"/>
              <a:gd name="T16" fmla="*/ 2147483647 w 838"/>
              <a:gd name="T17" fmla="*/ 2147483647 h 84"/>
              <a:gd name="T18" fmla="*/ 2147483647 w 838"/>
              <a:gd name="T19" fmla="*/ 2147483647 h 84"/>
              <a:gd name="T20" fmla="*/ 2147483647 w 838"/>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8"/>
              <a:gd name="T34" fmla="*/ 0 h 84"/>
              <a:gd name="T35" fmla="*/ 838 w 838"/>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8" h="84">
                <a:moveTo>
                  <a:pt x="0" y="43"/>
                </a:moveTo>
                <a:cubicBezTo>
                  <a:pt x="45" y="28"/>
                  <a:pt x="93" y="27"/>
                  <a:pt x="139" y="19"/>
                </a:cubicBezTo>
                <a:cubicBezTo>
                  <a:pt x="191" y="0"/>
                  <a:pt x="215" y="43"/>
                  <a:pt x="263" y="60"/>
                </a:cubicBezTo>
                <a:cubicBezTo>
                  <a:pt x="379" y="39"/>
                  <a:pt x="232" y="64"/>
                  <a:pt x="386" y="43"/>
                </a:cubicBezTo>
                <a:cubicBezTo>
                  <a:pt x="400" y="41"/>
                  <a:pt x="414" y="39"/>
                  <a:pt x="427" y="35"/>
                </a:cubicBezTo>
                <a:cubicBezTo>
                  <a:pt x="444" y="31"/>
                  <a:pt x="476" y="19"/>
                  <a:pt x="476" y="19"/>
                </a:cubicBezTo>
                <a:cubicBezTo>
                  <a:pt x="507" y="27"/>
                  <a:pt x="528" y="41"/>
                  <a:pt x="558" y="51"/>
                </a:cubicBezTo>
                <a:cubicBezTo>
                  <a:pt x="606" y="84"/>
                  <a:pt x="655" y="61"/>
                  <a:pt x="706" y="43"/>
                </a:cubicBezTo>
                <a:cubicBezTo>
                  <a:pt x="717" y="39"/>
                  <a:pt x="728" y="38"/>
                  <a:pt x="739" y="35"/>
                </a:cubicBezTo>
                <a:cubicBezTo>
                  <a:pt x="756" y="30"/>
                  <a:pt x="789" y="19"/>
                  <a:pt x="789" y="19"/>
                </a:cubicBezTo>
                <a:cubicBezTo>
                  <a:pt x="805" y="22"/>
                  <a:pt x="838" y="27"/>
                  <a:pt x="838" y="27"/>
                </a:cubicBezTo>
              </a:path>
            </a:pathLst>
          </a:custGeom>
          <a:noFill/>
          <a:ln w="76200" cap="rnd">
            <a:solidFill>
              <a:schemeClr val="accent1"/>
            </a:solidFill>
            <a:prstDash val="sysDot"/>
            <a:round/>
            <a:headEnd/>
            <a:tailEnd/>
          </a:ln>
        </p:spPr>
        <p:txBody>
          <a:bodyPr/>
          <a:lstStyle/>
          <a:p>
            <a:endParaRPr lang="nl-NL"/>
          </a:p>
        </p:txBody>
      </p:sp>
      <p:sp>
        <p:nvSpPr>
          <p:cNvPr id="20" name="Freeform 4"/>
          <p:cNvSpPr>
            <a:spLocks/>
          </p:cNvSpPr>
          <p:nvPr/>
        </p:nvSpPr>
        <p:spPr bwMode="auto">
          <a:xfrm>
            <a:off x="142875" y="3857625"/>
            <a:ext cx="1800225" cy="146050"/>
          </a:xfrm>
          <a:custGeom>
            <a:avLst/>
            <a:gdLst>
              <a:gd name="T0" fmla="*/ 0 w 838"/>
              <a:gd name="T1" fmla="*/ 2147483647 h 84"/>
              <a:gd name="T2" fmla="*/ 2147483647 w 838"/>
              <a:gd name="T3" fmla="*/ 2147483647 h 84"/>
              <a:gd name="T4" fmla="*/ 2147483647 w 838"/>
              <a:gd name="T5" fmla="*/ 2147483647 h 84"/>
              <a:gd name="T6" fmla="*/ 2147483647 w 838"/>
              <a:gd name="T7" fmla="*/ 2147483647 h 84"/>
              <a:gd name="T8" fmla="*/ 2147483647 w 838"/>
              <a:gd name="T9" fmla="*/ 2147483647 h 84"/>
              <a:gd name="T10" fmla="*/ 2147483647 w 838"/>
              <a:gd name="T11" fmla="*/ 2147483647 h 84"/>
              <a:gd name="T12" fmla="*/ 2147483647 w 838"/>
              <a:gd name="T13" fmla="*/ 2147483647 h 84"/>
              <a:gd name="T14" fmla="*/ 2147483647 w 838"/>
              <a:gd name="T15" fmla="*/ 2147483647 h 84"/>
              <a:gd name="T16" fmla="*/ 2147483647 w 838"/>
              <a:gd name="T17" fmla="*/ 2147483647 h 84"/>
              <a:gd name="T18" fmla="*/ 2147483647 w 838"/>
              <a:gd name="T19" fmla="*/ 2147483647 h 84"/>
              <a:gd name="T20" fmla="*/ 2147483647 w 838"/>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8"/>
              <a:gd name="T34" fmla="*/ 0 h 84"/>
              <a:gd name="T35" fmla="*/ 838 w 838"/>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8" h="84">
                <a:moveTo>
                  <a:pt x="0" y="43"/>
                </a:moveTo>
                <a:cubicBezTo>
                  <a:pt x="45" y="28"/>
                  <a:pt x="93" y="27"/>
                  <a:pt x="139" y="19"/>
                </a:cubicBezTo>
                <a:cubicBezTo>
                  <a:pt x="191" y="0"/>
                  <a:pt x="215" y="43"/>
                  <a:pt x="263" y="60"/>
                </a:cubicBezTo>
                <a:cubicBezTo>
                  <a:pt x="379" y="39"/>
                  <a:pt x="232" y="64"/>
                  <a:pt x="386" y="43"/>
                </a:cubicBezTo>
                <a:cubicBezTo>
                  <a:pt x="400" y="41"/>
                  <a:pt x="414" y="39"/>
                  <a:pt x="427" y="35"/>
                </a:cubicBezTo>
                <a:cubicBezTo>
                  <a:pt x="444" y="31"/>
                  <a:pt x="476" y="19"/>
                  <a:pt x="476" y="19"/>
                </a:cubicBezTo>
                <a:cubicBezTo>
                  <a:pt x="507" y="27"/>
                  <a:pt x="528" y="41"/>
                  <a:pt x="558" y="51"/>
                </a:cubicBezTo>
                <a:cubicBezTo>
                  <a:pt x="606" y="84"/>
                  <a:pt x="655" y="61"/>
                  <a:pt x="706" y="43"/>
                </a:cubicBezTo>
                <a:cubicBezTo>
                  <a:pt x="717" y="39"/>
                  <a:pt x="728" y="38"/>
                  <a:pt x="739" y="35"/>
                </a:cubicBezTo>
                <a:cubicBezTo>
                  <a:pt x="756" y="30"/>
                  <a:pt x="789" y="19"/>
                  <a:pt x="789" y="19"/>
                </a:cubicBezTo>
                <a:cubicBezTo>
                  <a:pt x="805" y="22"/>
                  <a:pt x="838" y="27"/>
                  <a:pt x="838" y="27"/>
                </a:cubicBezTo>
              </a:path>
            </a:pathLst>
          </a:custGeom>
          <a:noFill/>
          <a:ln w="76200" cap="rnd">
            <a:solidFill>
              <a:schemeClr val="accent1"/>
            </a:solidFill>
            <a:prstDash val="sysDot"/>
            <a:round/>
            <a:headEnd/>
            <a:tailEnd/>
          </a:ln>
        </p:spPr>
        <p:txBody>
          <a:bodyPr/>
          <a:lstStyle/>
          <a:p>
            <a:endParaRPr lang="nl-NL"/>
          </a:p>
        </p:txBody>
      </p:sp>
      <p:pic>
        <p:nvPicPr>
          <p:cNvPr id="32785" name="Afbeelding 17"/>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71437"/>
                                        </p:tgtEl>
                                        <p:attrNameLst>
                                          <p:attrName>style.visibility</p:attrName>
                                        </p:attrNameLst>
                                      </p:cBhvr>
                                      <p:to>
                                        <p:strVal val="visible"/>
                                      </p:to>
                                    </p:set>
                                    <p:animEffect transition="in" filter="strips(downRight)">
                                      <p:cBhvr>
                                        <p:cTn id="7" dur="500"/>
                                        <p:tgtEl>
                                          <p:spTgt spid="571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500"/>
                                        <p:tgtEl>
                                          <p:spTgt spid="19"/>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4000" dirty="0" smtClean="0">
                <a:solidFill>
                  <a:srgbClr val="FF6600"/>
                </a:solidFill>
                <a:latin typeface="Arial" charset="0"/>
                <a:ea typeface="+mj-ea"/>
                <a:cs typeface="Arial" charset="0"/>
              </a:rPr>
              <a:t>Belangrijkste voorspeller </a:t>
            </a:r>
            <a:endParaRPr lang="en-GB" sz="4000" dirty="0" smtClean="0">
              <a:solidFill>
                <a:srgbClr val="FF6600"/>
              </a:solidFill>
              <a:latin typeface="Arial" charset="0"/>
              <a:ea typeface="+mj-ea"/>
              <a:cs typeface="Arial" charset="0"/>
            </a:endParaRPr>
          </a:p>
        </p:txBody>
      </p:sp>
      <p:sp>
        <p:nvSpPr>
          <p:cNvPr id="22531" name="Content Placeholder 2"/>
          <p:cNvSpPr>
            <a:spLocks noGrp="1"/>
          </p:cNvSpPr>
          <p:nvPr>
            <p:ph idx="1"/>
          </p:nvPr>
        </p:nvSpPr>
        <p:spPr/>
        <p:txBody>
          <a:bodyPr/>
          <a:lstStyle/>
          <a:p>
            <a:pPr eaLnBrk="1" hangingPunct="1">
              <a:buClr>
                <a:srgbClr val="FF6600"/>
              </a:buClr>
              <a:buFont typeface="Wingdings" pitchFamily="2" charset="2"/>
              <a:buChar char=""/>
            </a:pPr>
            <a:r>
              <a:rPr lang="en-GB" sz="4400" smtClean="0">
                <a:solidFill>
                  <a:schemeClr val="bg1"/>
                </a:solidFill>
                <a:latin typeface="Arial" pitchFamily="34" charset="0"/>
              </a:rPr>
              <a:t>Hoe was de seks voordat u kanker kreeg??</a:t>
            </a:r>
          </a:p>
        </p:txBody>
      </p:sp>
      <p:pic>
        <p:nvPicPr>
          <p:cNvPr id="34819"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9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Emotionele</a:t>
            </a:r>
            <a:r>
              <a:rPr lang="en-US" sz="4000" dirty="0" smtClean="0">
                <a:solidFill>
                  <a:srgbClr val="FF6600"/>
                </a:solidFill>
                <a:latin typeface="Arial" charset="0"/>
                <a:ea typeface="+mj-ea"/>
                <a:cs typeface="Arial" charset="0"/>
              </a:rPr>
              <a:t> </a:t>
            </a:r>
            <a:r>
              <a:rPr lang="en-US" sz="4000" dirty="0" err="1" smtClean="0">
                <a:solidFill>
                  <a:srgbClr val="FF6600"/>
                </a:solidFill>
                <a:latin typeface="Arial" charset="0"/>
                <a:ea typeface="+mj-ea"/>
                <a:cs typeface="Arial" charset="0"/>
              </a:rPr>
              <a:t>gevolgen</a:t>
            </a:r>
            <a:r>
              <a:rPr lang="en-US" sz="4000" dirty="0" smtClean="0">
                <a:solidFill>
                  <a:srgbClr val="FF6600"/>
                </a:solidFill>
                <a:latin typeface="Arial" charset="0"/>
                <a:ea typeface="+mj-ea"/>
                <a:cs typeface="Arial" charset="0"/>
              </a:rPr>
              <a:t> </a:t>
            </a:r>
            <a:endParaRPr lang="en-GB" sz="4000" dirty="0" smtClean="0">
              <a:solidFill>
                <a:srgbClr val="FF6600"/>
              </a:solidFill>
              <a:latin typeface="Arial" charset="0"/>
              <a:ea typeface="+mj-ea"/>
              <a:cs typeface="Arial" charset="0"/>
            </a:endParaRPr>
          </a:p>
        </p:txBody>
      </p:sp>
      <p:sp>
        <p:nvSpPr>
          <p:cNvPr id="36866" name="Content Placeholder 2"/>
          <p:cNvSpPr>
            <a:spLocks noGrp="1"/>
          </p:cNvSpPr>
          <p:nvPr>
            <p:ph idx="1"/>
          </p:nvPr>
        </p:nvSpPr>
        <p:spPr/>
        <p:txBody>
          <a:bodyPr/>
          <a:lstStyle/>
          <a:p>
            <a:pPr marL="0" indent="0" eaLnBrk="1" hangingPunct="1">
              <a:buFontTx/>
              <a:buNone/>
            </a:pPr>
            <a:r>
              <a:rPr lang="en-US" altLang="nl-NL" sz="2800" smtClean="0">
                <a:solidFill>
                  <a:schemeClr val="bg1"/>
                </a:solidFill>
                <a:latin typeface="Arial" pitchFamily="34" charset="0"/>
              </a:rPr>
              <a:t>‘’</a:t>
            </a:r>
            <a:r>
              <a:rPr lang="en-US" sz="2800" smtClean="0">
                <a:solidFill>
                  <a:schemeClr val="bg1"/>
                </a:solidFill>
                <a:latin typeface="Arial" pitchFamily="34" charset="0"/>
              </a:rPr>
              <a:t>angst, boosheid, verdriet, rouw, veranderd zelf-  lichaamsbeeld, onvervulde kinderwens, depressie</a:t>
            </a:r>
          </a:p>
          <a:p>
            <a:pPr marL="0" indent="0" eaLnBrk="1" hangingPunct="1">
              <a:buFontTx/>
              <a:buNone/>
            </a:pPr>
            <a:r>
              <a:rPr lang="en-US" sz="2800" smtClean="0">
                <a:solidFill>
                  <a:schemeClr val="bg1"/>
                </a:solidFill>
                <a:latin typeface="Arial" pitchFamily="34" charset="0"/>
              </a:rPr>
              <a:t>verlies van initiatief, rolverandering, partner relatie problemen, schuldgevoelens</a:t>
            </a:r>
            <a:r>
              <a:rPr lang="en-US" altLang="nl-NL" sz="2800" smtClean="0">
                <a:solidFill>
                  <a:schemeClr val="bg1"/>
                </a:solidFill>
                <a:latin typeface="Arial" pitchFamily="34" charset="0"/>
              </a:rPr>
              <a:t>”</a:t>
            </a:r>
            <a:r>
              <a:rPr lang="en-US" sz="2800" smtClean="0">
                <a:solidFill>
                  <a:schemeClr val="bg1"/>
                </a:solidFill>
                <a:latin typeface="Arial" pitchFamily="34" charset="0"/>
              </a:rPr>
              <a:t>  </a:t>
            </a:r>
          </a:p>
          <a:p>
            <a:pPr marL="0" indent="0" eaLnBrk="1" hangingPunct="1">
              <a:buFontTx/>
              <a:buNone/>
            </a:pPr>
            <a:endParaRPr lang="en-US" sz="2800" smtClean="0">
              <a:solidFill>
                <a:schemeClr val="bg1"/>
              </a:solidFill>
              <a:latin typeface="Arial" pitchFamily="34" charset="0"/>
            </a:endParaRPr>
          </a:p>
          <a:p>
            <a:pPr marL="0" indent="0" eaLnBrk="1" hangingPunct="1">
              <a:buFontTx/>
              <a:buNone/>
            </a:pPr>
            <a:endParaRPr lang="en-US" sz="2800" smtClean="0">
              <a:solidFill>
                <a:schemeClr val="bg1"/>
              </a:solidFill>
              <a:latin typeface="Arial" pitchFamily="34" charset="0"/>
            </a:endParaRPr>
          </a:p>
          <a:p>
            <a:pPr marL="0" indent="0" eaLnBrk="1" hangingPunct="1">
              <a:buFontTx/>
              <a:buNone/>
            </a:pPr>
            <a:r>
              <a:rPr lang="en-US" sz="2800" smtClean="0">
                <a:solidFill>
                  <a:schemeClr val="bg1"/>
                </a:solidFill>
                <a:latin typeface="Arial" pitchFamily="34" charset="0"/>
              </a:rPr>
              <a:t>deze gevolgen gelden soms ook voor de partner </a:t>
            </a:r>
            <a:endParaRPr lang="en-GB" sz="2800" smtClean="0">
              <a:solidFill>
                <a:schemeClr val="bg1"/>
              </a:solidFill>
              <a:latin typeface="Arial" pitchFamily="34" charset="0"/>
            </a:endParaRPr>
          </a:p>
        </p:txBody>
      </p:sp>
      <p:pic>
        <p:nvPicPr>
          <p:cNvPr id="36867"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Gedachten</a:t>
            </a:r>
            <a:r>
              <a:rPr lang="en-US" sz="4000" dirty="0" smtClean="0">
                <a:solidFill>
                  <a:srgbClr val="FF6600"/>
                </a:solidFill>
                <a:latin typeface="Arial" charset="0"/>
                <a:ea typeface="+mj-ea"/>
                <a:cs typeface="Arial" charset="0"/>
              </a:rPr>
              <a:t> over </a:t>
            </a:r>
            <a:r>
              <a:rPr lang="en-US" sz="4000" dirty="0" err="1" smtClean="0">
                <a:solidFill>
                  <a:srgbClr val="FF6600"/>
                </a:solidFill>
                <a:latin typeface="Arial" charset="0"/>
                <a:ea typeface="+mj-ea"/>
                <a:cs typeface="Arial" charset="0"/>
              </a:rPr>
              <a:t>seks</a:t>
            </a:r>
            <a:endParaRPr lang="en-GB" sz="4000" dirty="0" smtClean="0">
              <a:solidFill>
                <a:srgbClr val="FF6600"/>
              </a:solidFill>
              <a:ea typeface="+mj-ea"/>
              <a:cs typeface="+mj-cs"/>
            </a:endParaRPr>
          </a:p>
        </p:txBody>
      </p:sp>
      <p:pic>
        <p:nvPicPr>
          <p:cNvPr id="38914" name="Content Placeholder 7"/>
          <p:cNvPicPr>
            <a:picLocks noGrp="1" noChangeAspect="1"/>
          </p:cNvPicPr>
          <p:nvPr>
            <p:ph idx="1"/>
          </p:nvPr>
        </p:nvPicPr>
        <p:blipFill>
          <a:blip r:embed="rId3"/>
          <a:srcRect/>
          <a:stretch>
            <a:fillRect/>
          </a:stretch>
        </p:blipFill>
        <p:spPr>
          <a:xfrm>
            <a:off x="3100388" y="3357563"/>
            <a:ext cx="2622550" cy="3311525"/>
          </a:xfrm>
        </p:spPr>
      </p:pic>
      <p:sp>
        <p:nvSpPr>
          <p:cNvPr id="38915" name="Cloud Callout 5"/>
          <p:cNvSpPr>
            <a:spLocks noChangeArrowheads="1"/>
          </p:cNvSpPr>
          <p:nvPr/>
        </p:nvSpPr>
        <p:spPr bwMode="auto">
          <a:xfrm>
            <a:off x="284163" y="1682750"/>
            <a:ext cx="2239962" cy="1674813"/>
          </a:xfrm>
          <a:prstGeom prst="cloudCallout">
            <a:avLst>
              <a:gd name="adj1" fmla="val 68019"/>
              <a:gd name="adj2" fmla="val 71468"/>
            </a:avLst>
          </a:prstGeom>
          <a:solidFill>
            <a:schemeClr val="accent1"/>
          </a:solidFill>
          <a:ln w="9525">
            <a:solidFill>
              <a:schemeClr val="tx1"/>
            </a:solidFill>
            <a:round/>
            <a:headEnd/>
            <a:tailEnd/>
          </a:ln>
        </p:spPr>
        <p:txBody>
          <a:bodyPr/>
          <a:lstStyle/>
          <a:p>
            <a:pPr eaLnBrk="0" hangingPunct="0"/>
            <a:r>
              <a:rPr lang="en-GB" sz="1600">
                <a:solidFill>
                  <a:schemeClr val="bg1"/>
                </a:solidFill>
                <a:latin typeface="Comic Sans MS" pitchFamily="66" charset="0"/>
              </a:rPr>
              <a:t>Ik voel me schuldig</a:t>
            </a:r>
          </a:p>
        </p:txBody>
      </p:sp>
      <p:sp>
        <p:nvSpPr>
          <p:cNvPr id="38916" name="Cloud Callout 5"/>
          <p:cNvSpPr>
            <a:spLocks noChangeArrowheads="1"/>
          </p:cNvSpPr>
          <p:nvPr/>
        </p:nvSpPr>
        <p:spPr bwMode="auto">
          <a:xfrm>
            <a:off x="6940550" y="3141663"/>
            <a:ext cx="1982788" cy="1252537"/>
          </a:xfrm>
          <a:prstGeom prst="cloudCallout">
            <a:avLst>
              <a:gd name="adj1" fmla="val -106338"/>
              <a:gd name="adj2" fmla="val 76204"/>
            </a:avLst>
          </a:prstGeom>
          <a:solidFill>
            <a:schemeClr val="accent1"/>
          </a:solidFill>
          <a:ln w="9525">
            <a:solidFill>
              <a:schemeClr val="tx1"/>
            </a:solidFill>
            <a:round/>
            <a:headEnd/>
            <a:tailEnd/>
          </a:ln>
        </p:spPr>
        <p:txBody>
          <a:bodyPr/>
          <a:lstStyle/>
          <a:p>
            <a:pPr eaLnBrk="0" hangingPunct="0"/>
            <a:r>
              <a:rPr lang="en-US" sz="1800">
                <a:latin typeface="Comic Sans MS" pitchFamily="66" charset="0"/>
              </a:rPr>
              <a:t>Even geen gedoe aan mijn lijf….</a:t>
            </a:r>
            <a:endParaRPr lang="en-GB" sz="1800">
              <a:latin typeface="Comic Sans MS" pitchFamily="66" charset="0"/>
            </a:endParaRPr>
          </a:p>
        </p:txBody>
      </p:sp>
      <p:sp>
        <p:nvSpPr>
          <p:cNvPr id="38917" name="Cloud Callout 8"/>
          <p:cNvSpPr>
            <a:spLocks noChangeArrowheads="1"/>
          </p:cNvSpPr>
          <p:nvPr/>
        </p:nvSpPr>
        <p:spPr bwMode="auto">
          <a:xfrm>
            <a:off x="5967413" y="4572000"/>
            <a:ext cx="2047875" cy="1584325"/>
          </a:xfrm>
          <a:prstGeom prst="cloudCallout">
            <a:avLst>
              <a:gd name="adj1" fmla="val -88861"/>
              <a:gd name="adj2" fmla="val -18403"/>
            </a:avLst>
          </a:prstGeom>
          <a:solidFill>
            <a:schemeClr val="accent2"/>
          </a:solidFill>
          <a:ln w="9525">
            <a:solidFill>
              <a:schemeClr val="tx1"/>
            </a:solidFill>
            <a:round/>
            <a:headEnd/>
            <a:tailEnd/>
          </a:ln>
        </p:spPr>
        <p:txBody>
          <a:bodyPr/>
          <a:lstStyle/>
          <a:p>
            <a:pPr eaLnBrk="0" hangingPunct="0"/>
            <a:r>
              <a:rPr lang="en-US" sz="1800">
                <a:solidFill>
                  <a:schemeClr val="bg1"/>
                </a:solidFill>
                <a:latin typeface="Comic Sans MS" pitchFamily="66" charset="0"/>
              </a:rPr>
              <a:t>Ik ben moe, mijn hoofd staat er nu niet naar….</a:t>
            </a:r>
            <a:endParaRPr lang="en-GB" sz="1800">
              <a:solidFill>
                <a:schemeClr val="bg1"/>
              </a:solidFill>
              <a:latin typeface="Comic Sans MS" pitchFamily="66" charset="0"/>
            </a:endParaRPr>
          </a:p>
        </p:txBody>
      </p:sp>
      <p:sp>
        <p:nvSpPr>
          <p:cNvPr id="38918" name="Cloud Callout 5"/>
          <p:cNvSpPr>
            <a:spLocks noChangeArrowheads="1"/>
          </p:cNvSpPr>
          <p:nvPr/>
        </p:nvSpPr>
        <p:spPr bwMode="auto">
          <a:xfrm>
            <a:off x="419100" y="4394200"/>
            <a:ext cx="2241550" cy="1338263"/>
          </a:xfrm>
          <a:prstGeom prst="cloudCallout">
            <a:avLst>
              <a:gd name="adj1" fmla="val 97537"/>
              <a:gd name="adj2" fmla="val -21671"/>
            </a:avLst>
          </a:prstGeom>
          <a:solidFill>
            <a:schemeClr val="tx2"/>
          </a:solidFill>
          <a:ln w="9525">
            <a:solidFill>
              <a:schemeClr val="tx1"/>
            </a:solidFill>
            <a:round/>
            <a:headEnd/>
            <a:tailEnd/>
          </a:ln>
        </p:spPr>
        <p:txBody>
          <a:bodyPr/>
          <a:lstStyle/>
          <a:p>
            <a:pPr eaLnBrk="0" hangingPunct="0"/>
            <a:r>
              <a:rPr lang="en-US" sz="1600">
                <a:solidFill>
                  <a:schemeClr val="bg1"/>
                </a:solidFill>
                <a:latin typeface="Comic Sans MS" pitchFamily="66" charset="0"/>
              </a:rPr>
              <a:t>Help….ik word niet meer zo vochtig als vroeger </a:t>
            </a:r>
            <a:endParaRPr lang="en-GB" sz="1600">
              <a:solidFill>
                <a:schemeClr val="bg1"/>
              </a:solidFill>
              <a:latin typeface="Comic Sans MS" pitchFamily="66" charset="0"/>
            </a:endParaRPr>
          </a:p>
        </p:txBody>
      </p:sp>
      <p:sp>
        <p:nvSpPr>
          <p:cNvPr id="38919" name="Cloud Callout 5"/>
          <p:cNvSpPr>
            <a:spLocks noChangeArrowheads="1"/>
          </p:cNvSpPr>
          <p:nvPr/>
        </p:nvSpPr>
        <p:spPr bwMode="auto">
          <a:xfrm>
            <a:off x="2660650" y="1125538"/>
            <a:ext cx="2622550" cy="1638300"/>
          </a:xfrm>
          <a:prstGeom prst="cloudCallout">
            <a:avLst>
              <a:gd name="adj1" fmla="val -8097"/>
              <a:gd name="adj2" fmla="val 94167"/>
            </a:avLst>
          </a:prstGeom>
          <a:solidFill>
            <a:schemeClr val="accent2"/>
          </a:solidFill>
          <a:ln w="9525">
            <a:solidFill>
              <a:schemeClr val="tx1"/>
            </a:solidFill>
            <a:round/>
            <a:headEnd/>
            <a:tailEnd/>
          </a:ln>
        </p:spPr>
        <p:txBody>
          <a:bodyPr/>
          <a:lstStyle/>
          <a:p>
            <a:pPr eaLnBrk="0" hangingPunct="0"/>
            <a:r>
              <a:rPr lang="en-US" sz="1600">
                <a:solidFill>
                  <a:schemeClr val="bg1"/>
                </a:solidFill>
                <a:latin typeface="Comic Sans MS" pitchFamily="66" charset="0"/>
              </a:rPr>
              <a:t>Ik voel me onaantrekkelijk….</a:t>
            </a:r>
            <a:endParaRPr lang="en-GB" sz="1600">
              <a:solidFill>
                <a:schemeClr val="bg1"/>
              </a:solidFill>
              <a:latin typeface="Comic Sans MS" pitchFamily="66" charset="0"/>
            </a:endParaRPr>
          </a:p>
        </p:txBody>
      </p:sp>
      <p:sp>
        <p:nvSpPr>
          <p:cNvPr id="38920" name="Cloud Callout 11"/>
          <p:cNvSpPr>
            <a:spLocks noChangeArrowheads="1"/>
          </p:cNvSpPr>
          <p:nvPr/>
        </p:nvSpPr>
        <p:spPr bwMode="auto">
          <a:xfrm>
            <a:off x="6172200" y="1066800"/>
            <a:ext cx="2625725" cy="1944688"/>
          </a:xfrm>
          <a:prstGeom prst="cloudCallout">
            <a:avLst>
              <a:gd name="adj1" fmla="val -106338"/>
              <a:gd name="adj2" fmla="val 76204"/>
            </a:avLst>
          </a:prstGeom>
          <a:solidFill>
            <a:schemeClr val="tx1"/>
          </a:solidFill>
          <a:ln w="9525">
            <a:solidFill>
              <a:schemeClr val="tx1"/>
            </a:solidFill>
            <a:round/>
            <a:headEnd/>
            <a:tailEnd/>
          </a:ln>
        </p:spPr>
        <p:txBody>
          <a:bodyPr/>
          <a:lstStyle/>
          <a:p>
            <a:pPr eaLnBrk="0" hangingPunct="0"/>
            <a:r>
              <a:rPr lang="en-GB" sz="1800">
                <a:solidFill>
                  <a:schemeClr val="bg1"/>
                </a:solidFill>
                <a:latin typeface="Comic Sans MS" pitchFamily="66" charset="0"/>
              </a:rPr>
              <a:t>Ik kom nooit meer aan een partner</a:t>
            </a:r>
          </a:p>
        </p:txBody>
      </p:sp>
      <p:pic>
        <p:nvPicPr>
          <p:cNvPr id="38921" name="Afbeelding 1"/>
          <p:cNvPicPr>
            <a:picLocks noChangeAspect="1"/>
          </p:cNvPicPr>
          <p:nvPr/>
        </p:nvPicPr>
        <p:blipFill>
          <a:blip r:embed="rId4"/>
          <a:srcRect/>
          <a:stretch>
            <a:fillRect/>
          </a:stretch>
        </p:blipFill>
        <p:spPr bwMode="auto">
          <a:xfrm>
            <a:off x="8001000" y="57912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Gedachten</a:t>
            </a:r>
            <a:r>
              <a:rPr lang="en-US" sz="4000" dirty="0" smtClean="0">
                <a:solidFill>
                  <a:srgbClr val="FF6600"/>
                </a:solidFill>
                <a:latin typeface="Arial" charset="0"/>
                <a:ea typeface="+mj-ea"/>
                <a:cs typeface="Arial" charset="0"/>
              </a:rPr>
              <a:t> over </a:t>
            </a:r>
            <a:r>
              <a:rPr lang="en-US" sz="4000" dirty="0" err="1" smtClean="0">
                <a:solidFill>
                  <a:srgbClr val="FF6600"/>
                </a:solidFill>
                <a:latin typeface="Arial" charset="0"/>
                <a:ea typeface="+mj-ea"/>
                <a:cs typeface="Arial" charset="0"/>
              </a:rPr>
              <a:t>seks</a:t>
            </a:r>
            <a:endParaRPr lang="en-GB" sz="4000" dirty="0" smtClean="0">
              <a:solidFill>
                <a:srgbClr val="FF6600"/>
              </a:solidFill>
              <a:ea typeface="+mj-ea"/>
              <a:cs typeface="+mj-cs"/>
            </a:endParaRPr>
          </a:p>
        </p:txBody>
      </p:sp>
      <p:pic>
        <p:nvPicPr>
          <p:cNvPr id="40962" name="Content Placeholder 8"/>
          <p:cNvPicPr>
            <a:picLocks noGrp="1" noChangeAspect="1"/>
          </p:cNvPicPr>
          <p:nvPr>
            <p:ph idx="1"/>
          </p:nvPr>
        </p:nvPicPr>
        <p:blipFill>
          <a:blip r:embed="rId3"/>
          <a:srcRect t="17264" b="17264"/>
          <a:stretch>
            <a:fillRect/>
          </a:stretch>
        </p:blipFill>
        <p:spPr/>
      </p:pic>
      <p:sp>
        <p:nvSpPr>
          <p:cNvPr id="40963" name="Cloud Callout 5"/>
          <p:cNvSpPr>
            <a:spLocks noChangeArrowheads="1"/>
          </p:cNvSpPr>
          <p:nvPr/>
        </p:nvSpPr>
        <p:spPr bwMode="auto">
          <a:xfrm>
            <a:off x="284163" y="1682750"/>
            <a:ext cx="2239962" cy="1674813"/>
          </a:xfrm>
          <a:prstGeom prst="cloudCallout">
            <a:avLst>
              <a:gd name="adj1" fmla="val 68019"/>
              <a:gd name="adj2" fmla="val 71468"/>
            </a:avLst>
          </a:prstGeom>
          <a:solidFill>
            <a:schemeClr val="accent2"/>
          </a:solidFill>
          <a:ln w="9525">
            <a:solidFill>
              <a:schemeClr val="tx1"/>
            </a:solidFill>
            <a:round/>
            <a:headEnd/>
            <a:tailEnd/>
          </a:ln>
        </p:spPr>
        <p:txBody>
          <a:bodyPr/>
          <a:lstStyle/>
          <a:p>
            <a:pPr eaLnBrk="0" hangingPunct="0"/>
            <a:r>
              <a:rPr lang="en-US" sz="1600">
                <a:solidFill>
                  <a:schemeClr val="bg1"/>
                </a:solidFill>
                <a:latin typeface="Comic Sans MS" pitchFamily="66" charset="0"/>
              </a:rPr>
              <a:t>Ik wil mezelf niet opdringen……</a:t>
            </a:r>
            <a:endParaRPr lang="en-GB" sz="1600">
              <a:solidFill>
                <a:schemeClr val="bg1"/>
              </a:solidFill>
              <a:latin typeface="Comic Sans MS" pitchFamily="66" charset="0"/>
            </a:endParaRPr>
          </a:p>
        </p:txBody>
      </p:sp>
      <p:sp>
        <p:nvSpPr>
          <p:cNvPr id="40964" name="Cloud Callout 5"/>
          <p:cNvSpPr>
            <a:spLocks noChangeArrowheads="1"/>
          </p:cNvSpPr>
          <p:nvPr/>
        </p:nvSpPr>
        <p:spPr bwMode="auto">
          <a:xfrm>
            <a:off x="6940550" y="3141663"/>
            <a:ext cx="1982788" cy="1252537"/>
          </a:xfrm>
          <a:prstGeom prst="cloudCallout">
            <a:avLst>
              <a:gd name="adj1" fmla="val -106338"/>
              <a:gd name="adj2" fmla="val 76204"/>
            </a:avLst>
          </a:prstGeom>
          <a:solidFill>
            <a:schemeClr val="accent2"/>
          </a:solidFill>
          <a:ln w="9525">
            <a:solidFill>
              <a:schemeClr val="tx1"/>
            </a:solidFill>
            <a:round/>
            <a:headEnd/>
            <a:tailEnd/>
          </a:ln>
        </p:spPr>
        <p:txBody>
          <a:bodyPr/>
          <a:lstStyle/>
          <a:p>
            <a:pPr eaLnBrk="0" hangingPunct="0"/>
            <a:r>
              <a:rPr lang="en-US" sz="1800">
                <a:solidFill>
                  <a:schemeClr val="bg1"/>
                </a:solidFill>
                <a:latin typeface="Comic Sans MS" pitchFamily="66" charset="0"/>
              </a:rPr>
              <a:t>Ons seksleven is veranderd</a:t>
            </a:r>
            <a:r>
              <a:rPr lang="en-US" sz="1800">
                <a:latin typeface="Comic Sans MS" pitchFamily="66" charset="0"/>
              </a:rPr>
              <a:t>….</a:t>
            </a:r>
            <a:endParaRPr lang="en-GB" sz="1800">
              <a:latin typeface="Comic Sans MS" pitchFamily="66" charset="0"/>
            </a:endParaRPr>
          </a:p>
        </p:txBody>
      </p:sp>
      <p:sp>
        <p:nvSpPr>
          <p:cNvPr id="40965" name="Cloud Callout 8"/>
          <p:cNvSpPr>
            <a:spLocks noChangeArrowheads="1"/>
          </p:cNvSpPr>
          <p:nvPr/>
        </p:nvSpPr>
        <p:spPr bwMode="auto">
          <a:xfrm>
            <a:off x="6523038" y="4652963"/>
            <a:ext cx="2049462" cy="1584325"/>
          </a:xfrm>
          <a:prstGeom prst="cloudCallout">
            <a:avLst>
              <a:gd name="adj1" fmla="val -88861"/>
              <a:gd name="adj2" fmla="val -18403"/>
            </a:avLst>
          </a:prstGeom>
          <a:solidFill>
            <a:schemeClr val="tx2"/>
          </a:solidFill>
          <a:ln w="9525">
            <a:solidFill>
              <a:schemeClr val="tx1"/>
            </a:solidFill>
            <a:round/>
            <a:headEnd/>
            <a:tailEnd/>
          </a:ln>
        </p:spPr>
        <p:txBody>
          <a:bodyPr/>
          <a:lstStyle/>
          <a:p>
            <a:pPr eaLnBrk="0" hangingPunct="0"/>
            <a:r>
              <a:rPr lang="en-US" sz="1800">
                <a:latin typeface="Comic Sans MS" pitchFamily="66" charset="0"/>
              </a:rPr>
              <a:t>          </a:t>
            </a:r>
          </a:p>
          <a:p>
            <a:pPr eaLnBrk="0" hangingPunct="0"/>
            <a:r>
              <a:rPr lang="en-US" sz="1800">
                <a:solidFill>
                  <a:schemeClr val="bg1"/>
                </a:solidFill>
                <a:latin typeface="Comic Sans MS" pitchFamily="66" charset="0"/>
              </a:rPr>
              <a:t>          ?</a:t>
            </a:r>
            <a:endParaRPr lang="en-GB" sz="1800">
              <a:solidFill>
                <a:schemeClr val="bg1"/>
              </a:solidFill>
              <a:latin typeface="Comic Sans MS" pitchFamily="66" charset="0"/>
            </a:endParaRPr>
          </a:p>
        </p:txBody>
      </p:sp>
      <p:sp>
        <p:nvSpPr>
          <p:cNvPr id="40966" name="Cloud Callout 5"/>
          <p:cNvSpPr>
            <a:spLocks noChangeArrowheads="1"/>
          </p:cNvSpPr>
          <p:nvPr/>
        </p:nvSpPr>
        <p:spPr bwMode="auto">
          <a:xfrm>
            <a:off x="419100" y="4394200"/>
            <a:ext cx="2241550" cy="1338263"/>
          </a:xfrm>
          <a:prstGeom prst="cloudCallout">
            <a:avLst>
              <a:gd name="adj1" fmla="val 97537"/>
              <a:gd name="adj2" fmla="val -21671"/>
            </a:avLst>
          </a:prstGeom>
          <a:solidFill>
            <a:schemeClr val="accent1"/>
          </a:solidFill>
          <a:ln w="9525">
            <a:solidFill>
              <a:schemeClr val="tx1"/>
            </a:solidFill>
            <a:round/>
            <a:headEnd/>
            <a:tailEnd/>
          </a:ln>
        </p:spPr>
        <p:txBody>
          <a:bodyPr/>
          <a:lstStyle/>
          <a:p>
            <a:pPr eaLnBrk="0" hangingPunct="0"/>
            <a:r>
              <a:rPr lang="en-US" sz="1600">
                <a:solidFill>
                  <a:schemeClr val="bg1"/>
                </a:solidFill>
                <a:latin typeface="Comic Sans MS" pitchFamily="66" charset="0"/>
              </a:rPr>
              <a:t>Ik mis de intimiteit………..</a:t>
            </a:r>
            <a:endParaRPr lang="en-GB" sz="1600">
              <a:solidFill>
                <a:schemeClr val="bg1"/>
              </a:solidFill>
              <a:latin typeface="Comic Sans MS" pitchFamily="66" charset="0"/>
            </a:endParaRPr>
          </a:p>
        </p:txBody>
      </p:sp>
      <p:sp>
        <p:nvSpPr>
          <p:cNvPr id="40967" name="Cloud Callout 5"/>
          <p:cNvSpPr>
            <a:spLocks noChangeArrowheads="1"/>
          </p:cNvSpPr>
          <p:nvPr/>
        </p:nvSpPr>
        <p:spPr bwMode="auto">
          <a:xfrm>
            <a:off x="2660650" y="1125538"/>
            <a:ext cx="2622550" cy="1638300"/>
          </a:xfrm>
          <a:prstGeom prst="cloudCallout">
            <a:avLst>
              <a:gd name="adj1" fmla="val -8097"/>
              <a:gd name="adj2" fmla="val 94167"/>
            </a:avLst>
          </a:prstGeom>
          <a:solidFill>
            <a:schemeClr val="tx2"/>
          </a:solidFill>
          <a:ln w="9525">
            <a:solidFill>
              <a:schemeClr val="tx1"/>
            </a:solidFill>
            <a:round/>
            <a:headEnd/>
            <a:tailEnd/>
          </a:ln>
        </p:spPr>
        <p:txBody>
          <a:bodyPr/>
          <a:lstStyle/>
          <a:p>
            <a:pPr eaLnBrk="0" hangingPunct="0"/>
            <a:r>
              <a:rPr lang="en-US" sz="1600">
                <a:solidFill>
                  <a:schemeClr val="bg1"/>
                </a:solidFill>
                <a:latin typeface="Comic Sans MS" pitchFamily="66" charset="0"/>
              </a:rPr>
              <a:t>Hoe bespreek ik dit met mijn partner…</a:t>
            </a:r>
            <a:endParaRPr lang="en-GB" sz="1600">
              <a:solidFill>
                <a:schemeClr val="bg1"/>
              </a:solidFill>
              <a:latin typeface="Comic Sans MS" pitchFamily="66" charset="0"/>
            </a:endParaRPr>
          </a:p>
        </p:txBody>
      </p:sp>
      <p:sp>
        <p:nvSpPr>
          <p:cNvPr id="40968" name="Cloud Callout 11"/>
          <p:cNvSpPr>
            <a:spLocks noChangeArrowheads="1"/>
          </p:cNvSpPr>
          <p:nvPr/>
        </p:nvSpPr>
        <p:spPr bwMode="auto">
          <a:xfrm>
            <a:off x="5659438" y="1052513"/>
            <a:ext cx="2625725" cy="1944687"/>
          </a:xfrm>
          <a:prstGeom prst="cloudCallout">
            <a:avLst>
              <a:gd name="adj1" fmla="val -106338"/>
              <a:gd name="adj2" fmla="val 76204"/>
            </a:avLst>
          </a:prstGeom>
          <a:solidFill>
            <a:schemeClr val="accent1"/>
          </a:solidFill>
          <a:ln w="9525">
            <a:solidFill>
              <a:schemeClr val="tx1"/>
            </a:solidFill>
            <a:round/>
            <a:headEnd/>
            <a:tailEnd/>
          </a:ln>
        </p:spPr>
        <p:txBody>
          <a:bodyPr/>
          <a:lstStyle/>
          <a:p>
            <a:pPr eaLnBrk="0" hangingPunct="0"/>
            <a:r>
              <a:rPr lang="en-US" sz="1800">
                <a:solidFill>
                  <a:schemeClr val="bg1"/>
                </a:solidFill>
                <a:latin typeface="Comic Sans MS" pitchFamily="66" charset="0"/>
              </a:rPr>
              <a:t>Ik ben bang om haar borsten aan te raken……</a:t>
            </a:r>
            <a:endParaRPr lang="en-GB" sz="1800">
              <a:solidFill>
                <a:schemeClr val="bg1"/>
              </a:solidFill>
              <a:latin typeface="Comic Sans MS" pitchFamily="66" charset="0"/>
            </a:endParaRPr>
          </a:p>
        </p:txBody>
      </p:sp>
      <p:pic>
        <p:nvPicPr>
          <p:cNvPr id="40969" name="Afbeelding 1"/>
          <p:cNvPicPr>
            <a:picLocks noChangeAspect="1"/>
          </p:cNvPicPr>
          <p:nvPr/>
        </p:nvPicPr>
        <p:blipFill>
          <a:blip r:embed="rId4"/>
          <a:srcRect/>
          <a:stretch>
            <a:fillRect/>
          </a:stretch>
        </p:blipFill>
        <p:spPr bwMode="auto">
          <a:xfrm>
            <a:off x="82550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nl-NL" sz="4000" dirty="0" smtClean="0">
                <a:solidFill>
                  <a:srgbClr val="FF6600"/>
                </a:solidFill>
                <a:latin typeface="Arial" panose="020B0604020202020204" pitchFamily="34" charset="0"/>
                <a:ea typeface="+mj-ea"/>
                <a:cs typeface="Arial" panose="020B0604020202020204" pitchFamily="34" charset="0"/>
              </a:rPr>
              <a:t>Seksualiteit en kanker</a:t>
            </a:r>
            <a:endParaRPr lang="nl-NL" sz="4000" dirty="0">
              <a:solidFill>
                <a:srgbClr val="FF6600"/>
              </a:solidFill>
              <a:latin typeface="Arial" panose="020B0604020202020204" pitchFamily="34" charset="0"/>
              <a:ea typeface="+mj-ea"/>
              <a:cs typeface="Arial" panose="020B0604020202020204" pitchFamily="34" charset="0"/>
            </a:endParaRPr>
          </a:p>
        </p:txBody>
      </p:sp>
      <p:sp>
        <p:nvSpPr>
          <p:cNvPr id="15362" name="Tijdelijke aanduiding voor inhoud 2"/>
          <p:cNvSpPr>
            <a:spLocks noGrp="1"/>
          </p:cNvSpPr>
          <p:nvPr>
            <p:ph idx="1"/>
          </p:nvPr>
        </p:nvSpPr>
        <p:spPr/>
        <p:txBody>
          <a:bodyPr/>
          <a:lstStyle/>
          <a:p>
            <a:pPr eaLnBrk="1" hangingPunct="1">
              <a:buClr>
                <a:srgbClr val="FF6600"/>
              </a:buClr>
            </a:pPr>
            <a:r>
              <a:rPr lang="nl-NL" smtClean="0">
                <a:solidFill>
                  <a:schemeClr val="bg1"/>
                </a:solidFill>
                <a:latin typeface="Arial" pitchFamily="34" charset="0"/>
                <a:cs typeface="Arial" pitchFamily="34" charset="0"/>
              </a:rPr>
              <a:t>Ik ben gewend over seksualiteit te praten en om mensen te begeleiden met seksuele problematiek</a:t>
            </a:r>
          </a:p>
          <a:p>
            <a:pPr eaLnBrk="1" hangingPunct="1">
              <a:buClr>
                <a:srgbClr val="FF6600"/>
              </a:buClr>
            </a:pPr>
            <a:endParaRPr lang="nl-NL" smtClean="0">
              <a:solidFill>
                <a:schemeClr val="bg1"/>
              </a:solidFill>
              <a:latin typeface="Arial" pitchFamily="34" charset="0"/>
              <a:cs typeface="Arial" pitchFamily="34" charset="0"/>
            </a:endParaRPr>
          </a:p>
          <a:p>
            <a:pPr eaLnBrk="1" hangingPunct="1">
              <a:buClr>
                <a:srgbClr val="FF6600"/>
              </a:buClr>
            </a:pPr>
            <a:r>
              <a:rPr lang="nl-NL" smtClean="0">
                <a:solidFill>
                  <a:schemeClr val="bg1"/>
                </a:solidFill>
                <a:latin typeface="Arial" pitchFamily="34" charset="0"/>
                <a:cs typeface="Arial" pitchFamily="34" charset="0"/>
              </a:rPr>
              <a:t>U weet hoe het is om een vorm van gynaecologische kanker te hebben</a:t>
            </a:r>
          </a:p>
          <a:p>
            <a:pPr eaLnBrk="1" hangingPunct="1">
              <a:buClr>
                <a:srgbClr val="FF6600"/>
              </a:buClr>
            </a:pPr>
            <a:endParaRPr lang="nl-NL" smtClean="0">
              <a:solidFill>
                <a:schemeClr val="bg1"/>
              </a:solidFill>
              <a:latin typeface="Arial" pitchFamily="34" charset="0"/>
              <a:cs typeface="Arial" pitchFamily="34" charset="0"/>
            </a:endParaRPr>
          </a:p>
          <a:p>
            <a:pPr eaLnBrk="1" hangingPunct="1">
              <a:buClr>
                <a:srgbClr val="FF6600"/>
              </a:buClr>
            </a:pPr>
            <a:r>
              <a:rPr lang="nl-NL" smtClean="0">
                <a:solidFill>
                  <a:schemeClr val="bg1"/>
                </a:solidFill>
                <a:latin typeface="Arial" pitchFamily="34" charset="0"/>
                <a:cs typeface="Arial" pitchFamily="34" charset="0"/>
              </a:rPr>
              <a:t>Doel: interactieve, leerzame workshop</a:t>
            </a:r>
          </a:p>
        </p:txBody>
      </p:sp>
      <p:pic>
        <p:nvPicPr>
          <p:cNvPr id="15363" name="Afbeelding 4"/>
          <p:cNvPicPr>
            <a:picLocks noChangeAspect="1"/>
          </p:cNvPicPr>
          <p:nvPr/>
        </p:nvPicPr>
        <p:blipFill>
          <a:blip r:embed="rId2"/>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Gedachten</a:t>
            </a:r>
            <a:r>
              <a:rPr lang="en-US" sz="4000" dirty="0" smtClean="0">
                <a:solidFill>
                  <a:srgbClr val="FF6600"/>
                </a:solidFill>
                <a:latin typeface="Arial" charset="0"/>
                <a:ea typeface="+mj-ea"/>
                <a:cs typeface="Arial" charset="0"/>
              </a:rPr>
              <a:t> over </a:t>
            </a:r>
            <a:r>
              <a:rPr lang="en-US" sz="4000" dirty="0" err="1" smtClean="0">
                <a:solidFill>
                  <a:srgbClr val="FF6600"/>
                </a:solidFill>
                <a:latin typeface="Arial" charset="0"/>
                <a:ea typeface="+mj-ea"/>
                <a:cs typeface="Arial" charset="0"/>
              </a:rPr>
              <a:t>seks</a:t>
            </a:r>
            <a:endParaRPr lang="en-GB" sz="4000" dirty="0" smtClean="0">
              <a:solidFill>
                <a:srgbClr val="FF6600"/>
              </a:solidFill>
              <a:ea typeface="+mj-ea"/>
              <a:cs typeface="+mj-cs"/>
            </a:endParaRPr>
          </a:p>
        </p:txBody>
      </p:sp>
      <p:pic>
        <p:nvPicPr>
          <p:cNvPr id="43010" name="Content Placeholder 7"/>
          <p:cNvPicPr>
            <a:picLocks noGrp="1" noChangeAspect="1"/>
          </p:cNvPicPr>
          <p:nvPr>
            <p:ph idx="1"/>
          </p:nvPr>
        </p:nvPicPr>
        <p:blipFill>
          <a:blip r:embed="rId3"/>
          <a:srcRect/>
          <a:stretch>
            <a:fillRect/>
          </a:stretch>
        </p:blipFill>
        <p:spPr>
          <a:xfrm>
            <a:off x="3100388" y="3357563"/>
            <a:ext cx="2622550" cy="3311525"/>
          </a:xfrm>
        </p:spPr>
      </p:pic>
      <p:sp>
        <p:nvSpPr>
          <p:cNvPr id="43011" name="Cloud Callout 5"/>
          <p:cNvSpPr>
            <a:spLocks noChangeArrowheads="1"/>
          </p:cNvSpPr>
          <p:nvPr/>
        </p:nvSpPr>
        <p:spPr bwMode="auto">
          <a:xfrm>
            <a:off x="2660650" y="1125538"/>
            <a:ext cx="2622550" cy="1638300"/>
          </a:xfrm>
          <a:prstGeom prst="cloudCallout">
            <a:avLst>
              <a:gd name="adj1" fmla="val -8097"/>
              <a:gd name="adj2" fmla="val 94167"/>
            </a:avLst>
          </a:prstGeom>
          <a:solidFill>
            <a:schemeClr val="accent2"/>
          </a:solidFill>
          <a:ln w="9525">
            <a:solidFill>
              <a:schemeClr val="tx1"/>
            </a:solidFill>
            <a:round/>
            <a:headEnd/>
            <a:tailEnd/>
          </a:ln>
        </p:spPr>
        <p:txBody>
          <a:bodyPr/>
          <a:lstStyle/>
          <a:p>
            <a:pPr eaLnBrk="0" hangingPunct="0"/>
            <a:r>
              <a:rPr lang="en-US" sz="2400">
                <a:solidFill>
                  <a:schemeClr val="bg1"/>
                </a:solidFill>
                <a:latin typeface="Comic Sans MS" pitchFamily="66" charset="0"/>
              </a:rPr>
              <a:t>Ik voel me onaantrekkelijk….</a:t>
            </a:r>
            <a:endParaRPr lang="en-GB" sz="2400">
              <a:solidFill>
                <a:schemeClr val="bg1"/>
              </a:solidFill>
              <a:latin typeface="Comic Sans MS" pitchFamily="66" charset="0"/>
            </a:endParaRPr>
          </a:p>
        </p:txBody>
      </p:sp>
      <p:pic>
        <p:nvPicPr>
          <p:cNvPr id="43012" name="Afbeelding 1"/>
          <p:cNvPicPr>
            <a:picLocks noChangeAspect="1"/>
          </p:cNvPicPr>
          <p:nvPr/>
        </p:nvPicPr>
        <p:blipFill>
          <a:blip r:embed="rId4"/>
          <a:srcRect/>
          <a:stretch>
            <a:fillRect/>
          </a:stretch>
        </p:blipFill>
        <p:spPr bwMode="auto">
          <a:xfrm>
            <a:off x="8001000" y="57912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533400"/>
            <a:ext cx="7772400" cy="960438"/>
          </a:xfrm>
        </p:spPr>
        <p:txBody>
          <a:bodyPr>
            <a:noAutofit/>
          </a:bodyPr>
          <a:lstStyle/>
          <a:p>
            <a:pPr marL="54864" indent="0" eaLnBrk="1" fontAlgn="auto" hangingPunct="1">
              <a:spcAft>
                <a:spcPts val="0"/>
              </a:spcAft>
              <a:defRPr/>
            </a:pPr>
            <a:r>
              <a:rPr lang="en-US" sz="4000" dirty="0" smtClean="0">
                <a:solidFill>
                  <a:schemeClr val="bg1"/>
                </a:solidFill>
                <a:latin typeface="Arial" charset="0"/>
                <a:ea typeface="+mj-ea"/>
                <a:cs typeface="Arial" charset="0"/>
              </a:rPr>
              <a:t>  </a:t>
            </a:r>
            <a:br>
              <a:rPr lang="en-US" sz="4000" dirty="0" smtClean="0">
                <a:solidFill>
                  <a:schemeClr val="bg1"/>
                </a:solidFill>
                <a:latin typeface="Arial" charset="0"/>
                <a:ea typeface="+mj-ea"/>
                <a:cs typeface="Arial" charset="0"/>
              </a:rPr>
            </a:br>
            <a:r>
              <a:rPr lang="en-US" sz="4000" dirty="0" err="1" smtClean="0">
                <a:solidFill>
                  <a:srgbClr val="FF6600"/>
                </a:solidFill>
                <a:latin typeface="Arial" charset="0"/>
                <a:ea typeface="+mj-ea"/>
                <a:cs typeface="Arial" charset="0"/>
              </a:rPr>
              <a:t>Adviezen</a:t>
            </a:r>
            <a:endParaRPr lang="en-GB" sz="4000" dirty="0" smtClean="0">
              <a:solidFill>
                <a:srgbClr val="FF6600"/>
              </a:solidFill>
              <a:latin typeface="Arial" charset="0"/>
              <a:ea typeface="+mj-ea"/>
              <a:cs typeface="Arial" charset="0"/>
            </a:endParaRPr>
          </a:p>
        </p:txBody>
      </p:sp>
      <p:sp>
        <p:nvSpPr>
          <p:cNvPr id="21507" name="Content Placeholder 2"/>
          <p:cNvSpPr>
            <a:spLocks noGrp="1"/>
          </p:cNvSpPr>
          <p:nvPr>
            <p:ph idx="1"/>
          </p:nvPr>
        </p:nvSpPr>
        <p:spPr>
          <a:xfrm>
            <a:off x="685800" y="1600200"/>
            <a:ext cx="7772400" cy="4953000"/>
          </a:xfrm>
        </p:spPr>
        <p:txBody>
          <a:bodyPr>
            <a:normAutofit/>
          </a:bodyPr>
          <a:lstStyle/>
          <a:p>
            <a:pPr eaLnBrk="1" hangingPunct="1">
              <a:lnSpc>
                <a:spcPct val="90000"/>
              </a:lnSpc>
              <a:buClr>
                <a:srgbClr val="FF6600"/>
              </a:buClr>
              <a:buFont typeface="Wingdings" pitchFamily="2" charset="2"/>
              <a:buChar char=""/>
            </a:pPr>
            <a:r>
              <a:rPr lang="en-GB" sz="2800" smtClean="0">
                <a:solidFill>
                  <a:schemeClr val="bg1"/>
                </a:solidFill>
                <a:latin typeface="Arial" pitchFamily="34" charset="0"/>
                <a:cs typeface="Arial" pitchFamily="34" charset="0"/>
              </a:rPr>
              <a:t>Rouwen</a:t>
            </a:r>
          </a:p>
          <a:p>
            <a:pPr eaLnBrk="1" hangingPunct="1">
              <a:lnSpc>
                <a:spcPct val="90000"/>
              </a:lnSpc>
              <a:buClr>
                <a:srgbClr val="FF6600"/>
              </a:buClr>
              <a:buFont typeface="Wingdings" pitchFamily="2" charset="2"/>
              <a:buChar char=""/>
            </a:pP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pitchFamily="2" charset="2"/>
              <a:buChar char=""/>
            </a:pPr>
            <a:r>
              <a:rPr lang="en-GB" sz="2800" smtClean="0">
                <a:solidFill>
                  <a:schemeClr val="bg1"/>
                </a:solidFill>
                <a:latin typeface="Arial" pitchFamily="34" charset="0"/>
                <a:cs typeface="Arial" pitchFamily="34" charset="0"/>
              </a:rPr>
              <a:t>Opnieuw vriendschap sluiten met je lichaam</a:t>
            </a:r>
          </a:p>
          <a:p>
            <a:pPr eaLnBrk="1" hangingPunct="1">
              <a:lnSpc>
                <a:spcPct val="90000"/>
              </a:lnSpc>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pitchFamily="2" charset="2"/>
              <a:buChar char=""/>
            </a:pPr>
            <a:r>
              <a:rPr lang="en-GB" altLang="nl-NL" sz="2800" i="1" smtClean="0">
                <a:solidFill>
                  <a:schemeClr val="bg1"/>
                </a:solidFill>
                <a:latin typeface="Arial" pitchFamily="34" charset="0"/>
                <a:cs typeface="Arial" pitchFamily="34" charset="0"/>
              </a:rPr>
              <a:t>‘</a:t>
            </a:r>
            <a:r>
              <a:rPr lang="en-GB" sz="2800" i="1" smtClean="0">
                <a:solidFill>
                  <a:schemeClr val="bg1"/>
                </a:solidFill>
                <a:latin typeface="Arial" pitchFamily="34" charset="0"/>
                <a:cs typeface="Arial" pitchFamily="34" charset="0"/>
              </a:rPr>
              <a:t>pas als je zelf weer goed kunt fietsen, kun je iemand achterop nemen</a:t>
            </a:r>
            <a:r>
              <a:rPr lang="en-GB" altLang="nl-NL" sz="2800" smtClean="0">
                <a:solidFill>
                  <a:schemeClr val="bg1"/>
                </a:solidFill>
                <a:latin typeface="Arial" pitchFamily="34" charset="0"/>
                <a:cs typeface="Arial" pitchFamily="34" charset="0"/>
              </a:rPr>
              <a:t>’</a:t>
            </a: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pitchFamily="2" charset="2"/>
              <a:buChar char=""/>
            </a:pP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2" pitchFamily="18" charset="2"/>
              <a:buNone/>
            </a:pPr>
            <a:r>
              <a:rPr lang="en-GB" sz="2800" smtClean="0">
                <a:solidFill>
                  <a:schemeClr val="bg1"/>
                </a:solidFill>
                <a:latin typeface="Arial" pitchFamily="34" charset="0"/>
                <a:cs typeface="Arial" pitchFamily="34" charset="0"/>
              </a:rPr>
              <a:t>Yoga-mindfulness- aandacht voor je lichaam-</a:t>
            </a:r>
          </a:p>
          <a:p>
            <a:pPr eaLnBrk="1" hangingPunct="1">
              <a:lnSpc>
                <a:spcPct val="90000"/>
              </a:lnSpc>
              <a:buClr>
                <a:srgbClr val="FF6600"/>
              </a:buClr>
              <a:buFont typeface="Wingdings 2" pitchFamily="18" charset="2"/>
              <a:buNone/>
            </a:pPr>
            <a:r>
              <a:rPr lang="en-GB" sz="2800" smtClean="0">
                <a:solidFill>
                  <a:schemeClr val="bg1"/>
                </a:solidFill>
                <a:latin typeface="Arial" pitchFamily="34" charset="0"/>
                <a:cs typeface="Arial" pitchFamily="34" charset="0"/>
              </a:rPr>
              <a:t>Professionele begeleiding</a:t>
            </a:r>
          </a:p>
          <a:p>
            <a:pPr eaLnBrk="1" hangingPunct="1">
              <a:lnSpc>
                <a:spcPct val="90000"/>
              </a:lnSpc>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2" pitchFamily="18" charset="2"/>
              <a:buNone/>
            </a:pPr>
            <a:r>
              <a:rPr lang="en-GB" sz="2800" smtClean="0">
                <a:solidFill>
                  <a:schemeClr val="bg1"/>
                </a:solidFill>
                <a:latin typeface="Arial" pitchFamily="34" charset="0"/>
                <a:cs typeface="Arial" pitchFamily="34" charset="0"/>
              </a:rPr>
              <a:t>   </a:t>
            </a:r>
          </a:p>
          <a:p>
            <a:pPr eaLnBrk="1" hangingPunct="1">
              <a:lnSpc>
                <a:spcPct val="90000"/>
              </a:lnSpc>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eaLnBrk="1" hangingPunct="1">
              <a:lnSpc>
                <a:spcPct val="90000"/>
              </a:lnSpc>
              <a:buClr>
                <a:srgbClr val="FF6600"/>
              </a:buClr>
              <a:buFont typeface="Wingdings" pitchFamily="2" charset="2"/>
              <a:buChar char=""/>
            </a:pPr>
            <a:endParaRPr lang="en-GB" sz="2800" smtClean="0">
              <a:solidFill>
                <a:schemeClr val="bg1"/>
              </a:solidFill>
              <a:latin typeface="Arial" pitchFamily="34" charset="0"/>
              <a:cs typeface="Arial" pitchFamily="34" charset="0"/>
            </a:endParaRPr>
          </a:p>
        </p:txBody>
      </p:sp>
      <p:pic>
        <p:nvPicPr>
          <p:cNvPr id="45059"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Gedachten</a:t>
            </a:r>
            <a:r>
              <a:rPr lang="en-US" sz="4000" dirty="0" smtClean="0">
                <a:solidFill>
                  <a:srgbClr val="FF6600"/>
                </a:solidFill>
                <a:latin typeface="Arial" charset="0"/>
                <a:ea typeface="+mj-ea"/>
                <a:cs typeface="Arial" charset="0"/>
              </a:rPr>
              <a:t> over </a:t>
            </a:r>
            <a:r>
              <a:rPr lang="en-US" sz="4000" dirty="0" err="1" smtClean="0">
                <a:solidFill>
                  <a:srgbClr val="FF6600"/>
                </a:solidFill>
                <a:latin typeface="Arial" charset="0"/>
                <a:ea typeface="+mj-ea"/>
                <a:cs typeface="Arial" charset="0"/>
              </a:rPr>
              <a:t>seks</a:t>
            </a:r>
            <a:endParaRPr lang="en-GB" sz="4000" dirty="0" smtClean="0">
              <a:solidFill>
                <a:srgbClr val="FF6600"/>
              </a:solidFill>
              <a:ea typeface="+mj-ea"/>
              <a:cs typeface="+mj-cs"/>
            </a:endParaRPr>
          </a:p>
        </p:txBody>
      </p:sp>
      <p:pic>
        <p:nvPicPr>
          <p:cNvPr id="47106" name="Content Placeholder 7"/>
          <p:cNvPicPr>
            <a:picLocks noGrp="1" noChangeAspect="1"/>
          </p:cNvPicPr>
          <p:nvPr>
            <p:ph idx="1"/>
          </p:nvPr>
        </p:nvPicPr>
        <p:blipFill>
          <a:blip r:embed="rId3"/>
          <a:srcRect/>
          <a:stretch>
            <a:fillRect/>
          </a:stretch>
        </p:blipFill>
        <p:spPr>
          <a:xfrm>
            <a:off x="3100388" y="3357563"/>
            <a:ext cx="2622550" cy="3311525"/>
          </a:xfrm>
        </p:spPr>
      </p:pic>
      <p:sp>
        <p:nvSpPr>
          <p:cNvPr id="47107" name="Cloud Callout 5"/>
          <p:cNvSpPr>
            <a:spLocks noChangeArrowheads="1"/>
          </p:cNvSpPr>
          <p:nvPr/>
        </p:nvSpPr>
        <p:spPr bwMode="auto">
          <a:xfrm>
            <a:off x="284163" y="1682750"/>
            <a:ext cx="2239962" cy="1674813"/>
          </a:xfrm>
          <a:prstGeom prst="cloudCallout">
            <a:avLst>
              <a:gd name="adj1" fmla="val 68019"/>
              <a:gd name="adj2" fmla="val 71468"/>
            </a:avLst>
          </a:prstGeom>
          <a:solidFill>
            <a:schemeClr val="accent1"/>
          </a:solidFill>
          <a:ln w="9525">
            <a:solidFill>
              <a:schemeClr val="tx1"/>
            </a:solidFill>
            <a:round/>
            <a:headEnd/>
            <a:tailEnd/>
          </a:ln>
        </p:spPr>
        <p:txBody>
          <a:bodyPr/>
          <a:lstStyle/>
          <a:p>
            <a:pPr eaLnBrk="0" hangingPunct="0"/>
            <a:r>
              <a:rPr lang="en-GB" sz="2400">
                <a:solidFill>
                  <a:schemeClr val="bg1"/>
                </a:solidFill>
                <a:latin typeface="Comic Sans MS" pitchFamily="66" charset="0"/>
              </a:rPr>
              <a:t>Ik voel me schuldig</a:t>
            </a:r>
          </a:p>
        </p:txBody>
      </p:sp>
      <p:pic>
        <p:nvPicPr>
          <p:cNvPr id="47108" name="Afbeelding 1"/>
          <p:cNvPicPr>
            <a:picLocks noChangeAspect="1"/>
          </p:cNvPicPr>
          <p:nvPr/>
        </p:nvPicPr>
        <p:blipFill>
          <a:blip r:embed="rId4"/>
          <a:srcRect/>
          <a:stretch>
            <a:fillRect/>
          </a:stretch>
        </p:blipFill>
        <p:spPr bwMode="auto">
          <a:xfrm>
            <a:off x="8001000" y="57912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533400"/>
            <a:ext cx="7772400" cy="960438"/>
          </a:xfrm>
        </p:spPr>
        <p:txBody>
          <a:bodyPr>
            <a:noAutofit/>
          </a:bodyPr>
          <a:lstStyle/>
          <a:p>
            <a:pPr marL="54864" indent="0" eaLnBrk="1" fontAlgn="auto" hangingPunct="1">
              <a:spcAft>
                <a:spcPts val="0"/>
              </a:spcAft>
              <a:defRPr/>
            </a:pPr>
            <a:r>
              <a:rPr lang="en-US" sz="4000" dirty="0" smtClean="0">
                <a:solidFill>
                  <a:schemeClr val="bg1"/>
                </a:solidFill>
                <a:latin typeface="Arial" charset="0"/>
                <a:ea typeface="+mj-ea"/>
                <a:cs typeface="Arial" charset="0"/>
              </a:rPr>
              <a:t>  </a:t>
            </a:r>
            <a:br>
              <a:rPr lang="en-US" sz="4000" dirty="0" smtClean="0">
                <a:solidFill>
                  <a:schemeClr val="bg1"/>
                </a:solidFill>
                <a:latin typeface="Arial" charset="0"/>
                <a:ea typeface="+mj-ea"/>
                <a:cs typeface="Arial" charset="0"/>
              </a:rPr>
            </a:br>
            <a:r>
              <a:rPr lang="en-US" sz="4000" dirty="0" err="1" smtClean="0">
                <a:solidFill>
                  <a:srgbClr val="FF6600"/>
                </a:solidFill>
                <a:latin typeface="Arial" charset="0"/>
                <a:ea typeface="+mj-ea"/>
                <a:cs typeface="Arial" charset="0"/>
              </a:rPr>
              <a:t>schuldgevoel</a:t>
            </a:r>
            <a:endParaRPr lang="en-GB" sz="4000" dirty="0" smtClean="0">
              <a:solidFill>
                <a:srgbClr val="FF6600"/>
              </a:solidFill>
              <a:latin typeface="Arial" charset="0"/>
              <a:ea typeface="+mj-ea"/>
              <a:cs typeface="Arial" charset="0"/>
            </a:endParaRPr>
          </a:p>
        </p:txBody>
      </p:sp>
      <p:sp>
        <p:nvSpPr>
          <p:cNvPr id="21507" name="Content Placeholder 2"/>
          <p:cNvSpPr>
            <a:spLocks noGrp="1"/>
          </p:cNvSpPr>
          <p:nvPr>
            <p:ph idx="1"/>
          </p:nvPr>
        </p:nvSpPr>
        <p:spPr>
          <a:xfrm>
            <a:off x="685800" y="1600200"/>
            <a:ext cx="7772400" cy="4953000"/>
          </a:xfrm>
        </p:spPr>
        <p:txBody>
          <a:bodyPr>
            <a:normAutofit/>
          </a:bodyPr>
          <a:lstStyle/>
          <a:p>
            <a:pPr marL="0" indent="0" eaLnBrk="1" hangingPunct="1">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marL="0" indent="0"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Begrijpelijk maar onterecht</a:t>
            </a:r>
          </a:p>
          <a:p>
            <a:pPr marL="0" indent="0" eaLnBrk="1" hangingPunct="1">
              <a:buClr>
                <a:srgbClr val="FF6600"/>
              </a:buClr>
              <a:buFont typeface="Wingdings 2" pitchFamily="18" charset="2"/>
              <a:buNone/>
            </a:pPr>
            <a:r>
              <a:rPr lang="en-GB" sz="2800" smtClean="0">
                <a:solidFill>
                  <a:schemeClr val="bg1"/>
                </a:solidFill>
                <a:latin typeface="Arial" pitchFamily="34" charset="0"/>
                <a:cs typeface="Arial" pitchFamily="34" charset="0"/>
              </a:rPr>
              <a:t>   </a:t>
            </a:r>
            <a:r>
              <a:rPr lang="en-GB" altLang="nl-NL" sz="2800" i="1" smtClean="0">
                <a:solidFill>
                  <a:schemeClr val="bg1"/>
                </a:solidFill>
                <a:latin typeface="Arial" pitchFamily="34" charset="0"/>
                <a:cs typeface="Arial" pitchFamily="34" charset="0"/>
              </a:rPr>
              <a:t>‘</a:t>
            </a:r>
            <a:r>
              <a:rPr lang="en-GB" sz="2800" i="1" smtClean="0">
                <a:solidFill>
                  <a:schemeClr val="bg1"/>
                </a:solidFill>
                <a:latin typeface="Arial" pitchFamily="34" charset="0"/>
                <a:cs typeface="Arial" pitchFamily="34" charset="0"/>
              </a:rPr>
              <a:t>U heeft niet gekozen voor de ziekte</a:t>
            </a:r>
            <a:r>
              <a:rPr lang="en-GB" altLang="nl-NL" sz="2800" i="1" smtClean="0">
                <a:solidFill>
                  <a:schemeClr val="bg1"/>
                </a:solidFill>
                <a:latin typeface="Arial" pitchFamily="34" charset="0"/>
                <a:cs typeface="Arial" pitchFamily="34" charset="0"/>
              </a:rPr>
              <a:t>’</a:t>
            </a:r>
            <a:endParaRPr lang="en-GB" sz="2800" i="1" smtClean="0">
              <a:solidFill>
                <a:schemeClr val="bg1"/>
              </a:solidFill>
              <a:latin typeface="Arial" pitchFamily="34" charset="0"/>
              <a:cs typeface="Arial" pitchFamily="34" charset="0"/>
            </a:endParaRPr>
          </a:p>
          <a:p>
            <a:pPr marL="0" indent="0" eaLnBrk="1" hangingPunct="1">
              <a:buClr>
                <a:srgbClr val="FF6600"/>
              </a:buClr>
              <a:buFont typeface="Wingdings" pitchFamily="2" charset="2"/>
              <a:buChar char=""/>
            </a:pPr>
            <a:endParaRPr lang="en-GB" sz="2800" i="1" smtClean="0">
              <a:solidFill>
                <a:schemeClr val="bg1"/>
              </a:solidFill>
              <a:latin typeface="Arial" pitchFamily="34" charset="0"/>
              <a:cs typeface="Arial" pitchFamily="34" charset="0"/>
            </a:endParaRPr>
          </a:p>
          <a:p>
            <a:pPr marL="0" indent="0" eaLnBrk="1" hangingPunct="1">
              <a:buClr>
                <a:srgbClr val="FF6600"/>
              </a:buClr>
              <a:buFont typeface="Wingdings" pitchFamily="2" charset="2"/>
              <a:buChar char=""/>
            </a:pPr>
            <a:r>
              <a:rPr lang="en-GB" sz="2800" smtClean="0">
                <a:solidFill>
                  <a:schemeClr val="bg1"/>
                </a:solidFill>
                <a:latin typeface="Arial" pitchFamily="34" charset="0"/>
                <a:cs typeface="Arial" pitchFamily="34" charset="0"/>
              </a:rPr>
              <a:t> Kan seks oorzaak zijn van kanker?</a:t>
            </a:r>
          </a:p>
          <a:p>
            <a:pPr marL="0" indent="0" eaLnBrk="1" hangingPunct="1">
              <a:buClr>
                <a:srgbClr val="FF6600"/>
              </a:buClr>
              <a:buFont typeface="Wingdings" pitchFamily="2" charset="2"/>
              <a:buChar char=""/>
            </a:pPr>
            <a:endParaRPr lang="en-GB" sz="2800" i="1" smtClean="0">
              <a:solidFill>
                <a:schemeClr val="bg1"/>
              </a:solidFill>
              <a:latin typeface="Arial" pitchFamily="34" charset="0"/>
              <a:cs typeface="Arial" pitchFamily="34" charset="0"/>
            </a:endParaRPr>
          </a:p>
          <a:p>
            <a:pPr marL="0" indent="0" eaLnBrk="1" hangingPunct="1">
              <a:buClr>
                <a:srgbClr val="FF6600"/>
              </a:buClr>
              <a:buFont typeface="Wingdings 2" pitchFamily="18" charset="2"/>
              <a:buNone/>
            </a:pPr>
            <a:r>
              <a:rPr lang="en-GB" sz="2800" i="1" smtClean="0">
                <a:solidFill>
                  <a:srgbClr val="FF6600"/>
                </a:solidFill>
                <a:latin typeface="Arial" pitchFamily="34" charset="0"/>
                <a:cs typeface="Arial" pitchFamily="34" charset="0"/>
              </a:rPr>
              <a:t>NEEN</a:t>
            </a:r>
            <a:r>
              <a:rPr lang="en-GB" sz="2800" i="1" smtClean="0">
                <a:solidFill>
                  <a:schemeClr val="bg1"/>
                </a:solidFill>
                <a:latin typeface="Arial" pitchFamily="34" charset="0"/>
                <a:cs typeface="Arial" pitchFamily="34" charset="0"/>
              </a:rPr>
              <a:t>… Kanker geen geslachtsziekte dus seks</a:t>
            </a:r>
          </a:p>
          <a:p>
            <a:pPr marL="0" indent="0" eaLnBrk="1" hangingPunct="1">
              <a:buClr>
                <a:srgbClr val="FF6600"/>
              </a:buClr>
              <a:buFont typeface="Wingdings 2" pitchFamily="18" charset="2"/>
              <a:buNone/>
            </a:pPr>
            <a:r>
              <a:rPr lang="en-GB" sz="2800" i="1" smtClean="0">
                <a:solidFill>
                  <a:schemeClr val="bg1"/>
                </a:solidFill>
                <a:latin typeface="Arial" pitchFamily="34" charset="0"/>
                <a:cs typeface="Arial" pitchFamily="34" charset="0"/>
              </a:rPr>
              <a:t>nooit oorzaak van kanker</a:t>
            </a:r>
          </a:p>
          <a:p>
            <a:pPr marL="0" indent="0" eaLnBrk="1" hangingPunct="1">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marL="0" indent="0" eaLnBrk="1" hangingPunct="1">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marL="0" indent="0" eaLnBrk="1" hangingPunct="1">
              <a:buClr>
                <a:srgbClr val="FF6600"/>
              </a:buClr>
              <a:buFont typeface="Wingdings 2" pitchFamily="18" charset="2"/>
              <a:buNone/>
            </a:pPr>
            <a:r>
              <a:rPr lang="en-GB" sz="2800" smtClean="0">
                <a:solidFill>
                  <a:schemeClr val="bg1"/>
                </a:solidFill>
                <a:latin typeface="Arial" pitchFamily="34" charset="0"/>
                <a:cs typeface="Arial" pitchFamily="34" charset="0"/>
              </a:rPr>
              <a:t>   </a:t>
            </a:r>
          </a:p>
          <a:p>
            <a:pPr marL="0" indent="0" eaLnBrk="1" hangingPunct="1">
              <a:buClr>
                <a:srgbClr val="FF6600"/>
              </a:buClr>
              <a:buFont typeface="Wingdings 2" pitchFamily="18" charset="2"/>
              <a:buNone/>
            </a:pPr>
            <a:endParaRPr lang="en-GB" sz="2800" smtClean="0">
              <a:solidFill>
                <a:schemeClr val="bg1"/>
              </a:solidFill>
              <a:latin typeface="Arial" pitchFamily="34" charset="0"/>
              <a:cs typeface="Arial" pitchFamily="34" charset="0"/>
            </a:endParaRPr>
          </a:p>
          <a:p>
            <a:pPr marL="0" indent="0" eaLnBrk="1" hangingPunct="1">
              <a:buClr>
                <a:srgbClr val="FF6600"/>
              </a:buClr>
              <a:buFont typeface="Wingdings" pitchFamily="2" charset="2"/>
              <a:buChar char=""/>
            </a:pPr>
            <a:endParaRPr lang="en-GB" sz="2800" smtClean="0">
              <a:solidFill>
                <a:schemeClr val="bg1"/>
              </a:solidFill>
              <a:latin typeface="Arial" pitchFamily="34" charset="0"/>
              <a:cs typeface="Arial" pitchFamily="34" charset="0"/>
            </a:endParaRPr>
          </a:p>
        </p:txBody>
      </p:sp>
      <p:pic>
        <p:nvPicPr>
          <p:cNvPr id="49155"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Gedachten</a:t>
            </a:r>
            <a:r>
              <a:rPr lang="en-US" sz="4000" dirty="0" smtClean="0">
                <a:solidFill>
                  <a:srgbClr val="FF6600"/>
                </a:solidFill>
                <a:latin typeface="Arial" charset="0"/>
                <a:ea typeface="+mj-ea"/>
                <a:cs typeface="Arial" charset="0"/>
              </a:rPr>
              <a:t> over </a:t>
            </a:r>
            <a:r>
              <a:rPr lang="en-US" sz="4000" dirty="0" err="1" smtClean="0">
                <a:solidFill>
                  <a:srgbClr val="FF6600"/>
                </a:solidFill>
                <a:latin typeface="Arial" charset="0"/>
                <a:ea typeface="+mj-ea"/>
                <a:cs typeface="Arial" charset="0"/>
              </a:rPr>
              <a:t>seks</a:t>
            </a:r>
            <a:endParaRPr lang="en-GB" sz="4000" dirty="0" smtClean="0">
              <a:solidFill>
                <a:srgbClr val="FF6600"/>
              </a:solidFill>
              <a:ea typeface="+mj-ea"/>
              <a:cs typeface="+mj-cs"/>
            </a:endParaRPr>
          </a:p>
        </p:txBody>
      </p:sp>
      <p:pic>
        <p:nvPicPr>
          <p:cNvPr id="51202" name="Content Placeholder 8"/>
          <p:cNvPicPr>
            <a:picLocks noGrp="1" noChangeAspect="1"/>
          </p:cNvPicPr>
          <p:nvPr>
            <p:ph idx="1"/>
          </p:nvPr>
        </p:nvPicPr>
        <p:blipFill>
          <a:blip r:embed="rId3"/>
          <a:srcRect t="17264" b="17264"/>
          <a:stretch>
            <a:fillRect/>
          </a:stretch>
        </p:blipFill>
        <p:spPr/>
      </p:pic>
      <p:sp>
        <p:nvSpPr>
          <p:cNvPr id="51203" name="Cloud Callout 5"/>
          <p:cNvSpPr>
            <a:spLocks noChangeArrowheads="1"/>
          </p:cNvSpPr>
          <p:nvPr/>
        </p:nvSpPr>
        <p:spPr bwMode="auto">
          <a:xfrm>
            <a:off x="284163" y="1682750"/>
            <a:ext cx="2239962" cy="1674813"/>
          </a:xfrm>
          <a:prstGeom prst="cloudCallout">
            <a:avLst>
              <a:gd name="adj1" fmla="val 68019"/>
              <a:gd name="adj2" fmla="val 71468"/>
            </a:avLst>
          </a:prstGeom>
          <a:solidFill>
            <a:schemeClr val="accent2"/>
          </a:solidFill>
          <a:ln w="9525">
            <a:solidFill>
              <a:schemeClr val="tx1"/>
            </a:solidFill>
            <a:round/>
            <a:headEnd/>
            <a:tailEnd/>
          </a:ln>
        </p:spPr>
        <p:txBody>
          <a:bodyPr/>
          <a:lstStyle/>
          <a:p>
            <a:pPr eaLnBrk="0" hangingPunct="0"/>
            <a:r>
              <a:rPr lang="en-US" sz="2400">
                <a:solidFill>
                  <a:schemeClr val="bg1"/>
                </a:solidFill>
                <a:latin typeface="Comic Sans MS" pitchFamily="66" charset="0"/>
              </a:rPr>
              <a:t>Ik wil mezelf niet opdringen……</a:t>
            </a:r>
            <a:endParaRPr lang="en-GB" sz="2400">
              <a:solidFill>
                <a:schemeClr val="bg1"/>
              </a:solidFill>
              <a:latin typeface="Comic Sans MS" pitchFamily="66" charset="0"/>
            </a:endParaRPr>
          </a:p>
        </p:txBody>
      </p:sp>
      <p:pic>
        <p:nvPicPr>
          <p:cNvPr id="51204" name="Afbeelding 1"/>
          <p:cNvPicPr>
            <a:picLocks noChangeAspect="1"/>
          </p:cNvPicPr>
          <p:nvPr/>
        </p:nvPicPr>
        <p:blipFill>
          <a:blip r:embed="rId4"/>
          <a:srcRect/>
          <a:stretch>
            <a:fillRect/>
          </a:stretch>
        </p:blipFill>
        <p:spPr bwMode="auto">
          <a:xfrm>
            <a:off x="82550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600200"/>
            <a:ext cx="7772400" cy="4953000"/>
          </a:xfrm>
        </p:spPr>
        <p:txBody>
          <a:bodyPr>
            <a:normAutofit/>
          </a:bodyPr>
          <a:lstStyle/>
          <a:p>
            <a:pPr marL="0" indent="0" eaLnBrk="1" fontAlgn="auto" hangingPunct="1">
              <a:spcBef>
                <a:spcPts val="0"/>
              </a:spcBef>
              <a:spcAft>
                <a:spcPts val="0"/>
              </a:spcAft>
              <a:buClr>
                <a:srgbClr val="FF6600"/>
              </a:buClr>
              <a:buFont typeface="Wingdings 2"/>
              <a:buNone/>
              <a:defRPr/>
            </a:pPr>
            <a:endParaRPr lang="en-GB" sz="28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2800" dirty="0" err="1" smtClean="0">
                <a:solidFill>
                  <a:schemeClr val="bg1"/>
                </a:solidFill>
                <a:latin typeface="Arial" charset="0"/>
                <a:ea typeface="+mn-ea"/>
                <a:cs typeface="Arial" charset="0"/>
              </a:rPr>
              <a:t>Menselijk</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gedrag</a:t>
            </a:r>
            <a:endParaRPr lang="en-GB" sz="28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2800" dirty="0" smtClean="0">
                <a:solidFill>
                  <a:schemeClr val="bg1"/>
                </a:solidFill>
                <a:latin typeface="Arial" charset="0"/>
                <a:ea typeface="+mn-ea"/>
                <a:cs typeface="Arial" charset="0"/>
              </a:rPr>
              <a:t>Je </a:t>
            </a:r>
            <a:r>
              <a:rPr lang="en-GB" sz="2800" dirty="0" err="1" smtClean="0">
                <a:solidFill>
                  <a:schemeClr val="bg1"/>
                </a:solidFill>
                <a:latin typeface="Arial" charset="0"/>
                <a:ea typeface="+mn-ea"/>
                <a:cs typeface="Arial" charset="0"/>
              </a:rPr>
              <a:t>kunt</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niet</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voor</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elkaar</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denken</a:t>
            </a:r>
            <a:endParaRPr lang="en-GB" sz="2800" dirty="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endParaRPr lang="en-GB" sz="2800" i="1"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2800" dirty="0" err="1" smtClean="0">
                <a:solidFill>
                  <a:schemeClr val="bg1"/>
                </a:solidFill>
                <a:latin typeface="Arial" charset="0"/>
                <a:ea typeface="+mn-ea"/>
                <a:cs typeface="Arial" charset="0"/>
              </a:rPr>
              <a:t>Bespreek</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veranderingen</a:t>
            </a:r>
            <a:endParaRPr lang="en-GB" sz="28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2800" dirty="0" err="1" smtClean="0">
                <a:solidFill>
                  <a:schemeClr val="bg1"/>
                </a:solidFill>
                <a:latin typeface="Arial" charset="0"/>
                <a:ea typeface="+mn-ea"/>
                <a:cs typeface="Arial" charset="0"/>
              </a:rPr>
              <a:t>Wensen</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uitspreken</a:t>
            </a:r>
            <a:r>
              <a:rPr lang="en-GB" sz="2800" dirty="0" smtClean="0">
                <a:solidFill>
                  <a:schemeClr val="bg1"/>
                </a:solidFill>
                <a:latin typeface="Arial" charset="0"/>
                <a:ea typeface="+mn-ea"/>
                <a:cs typeface="Arial" charset="0"/>
              </a:rPr>
              <a:t> (</a:t>
            </a:r>
            <a:r>
              <a:rPr lang="en-GB" sz="2800" dirty="0" err="1" smtClean="0">
                <a:solidFill>
                  <a:schemeClr val="bg1"/>
                </a:solidFill>
                <a:latin typeface="Arial" charset="0"/>
                <a:ea typeface="+mn-ea"/>
                <a:cs typeface="Arial" charset="0"/>
              </a:rPr>
              <a:t>oefening</a:t>
            </a:r>
            <a:r>
              <a:rPr lang="en-GB" sz="2800" dirty="0" smtClean="0">
                <a:solidFill>
                  <a:schemeClr val="bg1"/>
                </a:solidFill>
                <a:latin typeface="Arial" charset="0"/>
                <a:ea typeface="+mn-ea"/>
                <a:cs typeface="Arial" charset="0"/>
              </a:rPr>
              <a:t>)</a:t>
            </a:r>
          </a:p>
          <a:p>
            <a:pPr eaLnBrk="1" fontAlgn="auto" hangingPunct="1">
              <a:spcBef>
                <a:spcPts val="0"/>
              </a:spcBef>
              <a:spcAft>
                <a:spcPts val="0"/>
              </a:spcAft>
              <a:buClr>
                <a:srgbClr val="FF6600"/>
              </a:buClr>
              <a:buFont typeface="Wingdings" charset="2"/>
              <a:buChar char=""/>
              <a:defRPr/>
            </a:pPr>
            <a:r>
              <a:rPr lang="en-GB" sz="2800" dirty="0" err="1" smtClean="0">
                <a:solidFill>
                  <a:schemeClr val="bg1"/>
                </a:solidFill>
                <a:latin typeface="Arial" charset="0"/>
                <a:ea typeface="+mn-ea"/>
                <a:cs typeface="Arial" charset="0"/>
              </a:rPr>
              <a:t>Streeloefeningen</a:t>
            </a:r>
            <a:endParaRPr lang="en-GB" sz="2800" dirty="0" smtClean="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endParaRPr lang="en-GB" sz="2800" dirty="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endParaRPr lang="en-GB" sz="2800" dirty="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endParaRPr lang="en-GB" sz="2800" dirty="0" smtClean="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r>
              <a:rPr lang="en-GB" sz="2800" dirty="0">
                <a:solidFill>
                  <a:schemeClr val="bg1"/>
                </a:solidFill>
                <a:latin typeface="Arial" charset="0"/>
                <a:ea typeface="+mn-ea"/>
                <a:cs typeface="Arial" charset="0"/>
              </a:rPr>
              <a:t> </a:t>
            </a:r>
            <a:r>
              <a:rPr lang="en-GB" sz="2800" dirty="0" smtClean="0">
                <a:solidFill>
                  <a:schemeClr val="bg1"/>
                </a:solidFill>
                <a:latin typeface="Arial" charset="0"/>
                <a:ea typeface="+mn-ea"/>
                <a:cs typeface="Arial" charset="0"/>
              </a:rPr>
              <a:t>  </a:t>
            </a:r>
          </a:p>
          <a:p>
            <a:pPr marL="0" indent="0" eaLnBrk="1" fontAlgn="auto" hangingPunct="1">
              <a:spcBef>
                <a:spcPts val="0"/>
              </a:spcBef>
              <a:spcAft>
                <a:spcPts val="0"/>
              </a:spcAft>
              <a:buClr>
                <a:srgbClr val="FF6600"/>
              </a:buClr>
              <a:buFont typeface="Wingdings 2"/>
              <a:buNone/>
              <a:defRPr/>
            </a:pPr>
            <a:endParaRPr lang="en-GB" sz="28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endParaRPr lang="en-GB" sz="2800" dirty="0">
              <a:solidFill>
                <a:schemeClr val="bg1"/>
              </a:solidFill>
              <a:latin typeface="Arial" charset="0"/>
              <a:ea typeface="+mn-ea"/>
              <a:cs typeface="Arial" charset="0"/>
            </a:endParaRPr>
          </a:p>
        </p:txBody>
      </p:sp>
      <p:pic>
        <p:nvPicPr>
          <p:cNvPr id="53250"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
        <p:nvSpPr>
          <p:cNvPr id="2" name="Titel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nl-NL" sz="4000" dirty="0" smtClean="0">
                <a:solidFill>
                  <a:schemeClr val="bg1"/>
                </a:solidFill>
                <a:latin typeface="Arial"/>
                <a:ea typeface="+mj-ea"/>
                <a:cs typeface="+mj-cs"/>
              </a:rPr>
              <a:t> </a:t>
            </a:r>
            <a:r>
              <a:rPr lang="nl-NL" sz="4000" dirty="0" smtClean="0">
                <a:solidFill>
                  <a:srgbClr val="FF6600"/>
                </a:solidFill>
                <a:latin typeface="Arial"/>
                <a:ea typeface="+mj-ea"/>
                <a:cs typeface="+mj-cs"/>
              </a:rPr>
              <a:t>vermijding</a:t>
            </a:r>
            <a:endParaRPr lang="nl-NL" sz="4000" dirty="0">
              <a:solidFill>
                <a:srgbClr val="FF6600"/>
              </a:solidFill>
              <a:latin typeface="Arial"/>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Gedachten</a:t>
            </a:r>
            <a:r>
              <a:rPr lang="en-US" sz="4000" dirty="0" smtClean="0">
                <a:solidFill>
                  <a:srgbClr val="FF6600"/>
                </a:solidFill>
                <a:latin typeface="Arial" charset="0"/>
                <a:ea typeface="+mj-ea"/>
                <a:cs typeface="Arial" charset="0"/>
              </a:rPr>
              <a:t> over </a:t>
            </a:r>
            <a:r>
              <a:rPr lang="en-US" sz="4000" dirty="0" err="1" smtClean="0">
                <a:solidFill>
                  <a:srgbClr val="FF6600"/>
                </a:solidFill>
                <a:latin typeface="Arial" charset="0"/>
                <a:ea typeface="+mj-ea"/>
                <a:cs typeface="Arial" charset="0"/>
              </a:rPr>
              <a:t>seks</a:t>
            </a:r>
            <a:endParaRPr lang="en-GB" sz="4000" dirty="0" smtClean="0">
              <a:solidFill>
                <a:srgbClr val="FF6600"/>
              </a:solidFill>
              <a:ea typeface="+mj-ea"/>
              <a:cs typeface="+mj-cs"/>
            </a:endParaRPr>
          </a:p>
        </p:txBody>
      </p:sp>
      <p:pic>
        <p:nvPicPr>
          <p:cNvPr id="55298" name="Content Placeholder 8"/>
          <p:cNvPicPr>
            <a:picLocks noGrp="1" noChangeAspect="1"/>
          </p:cNvPicPr>
          <p:nvPr>
            <p:ph idx="1"/>
          </p:nvPr>
        </p:nvPicPr>
        <p:blipFill>
          <a:blip r:embed="rId3"/>
          <a:srcRect t="17264" b="17264"/>
          <a:stretch>
            <a:fillRect/>
          </a:stretch>
        </p:blipFill>
        <p:spPr/>
      </p:pic>
      <p:sp>
        <p:nvSpPr>
          <p:cNvPr id="55299" name="Cloud Callout 11"/>
          <p:cNvSpPr>
            <a:spLocks noChangeArrowheads="1"/>
          </p:cNvSpPr>
          <p:nvPr/>
        </p:nvSpPr>
        <p:spPr bwMode="auto">
          <a:xfrm>
            <a:off x="5715000" y="1066800"/>
            <a:ext cx="2625725" cy="1944688"/>
          </a:xfrm>
          <a:prstGeom prst="cloudCallout">
            <a:avLst>
              <a:gd name="adj1" fmla="val -106338"/>
              <a:gd name="adj2" fmla="val 76204"/>
            </a:avLst>
          </a:prstGeom>
          <a:solidFill>
            <a:schemeClr val="accent1"/>
          </a:solidFill>
          <a:ln w="9525">
            <a:solidFill>
              <a:schemeClr val="tx1"/>
            </a:solidFill>
            <a:round/>
            <a:headEnd/>
            <a:tailEnd/>
          </a:ln>
        </p:spPr>
        <p:txBody>
          <a:bodyPr/>
          <a:lstStyle/>
          <a:p>
            <a:pPr eaLnBrk="0" hangingPunct="0"/>
            <a:endParaRPr lang="en-GB" sz="1800">
              <a:solidFill>
                <a:schemeClr val="bg1"/>
              </a:solidFill>
              <a:latin typeface="Comic Sans MS" pitchFamily="66" charset="0"/>
            </a:endParaRPr>
          </a:p>
          <a:p>
            <a:pPr eaLnBrk="0" hangingPunct="0"/>
            <a:endParaRPr lang="en-GB" sz="1800">
              <a:solidFill>
                <a:schemeClr val="bg1"/>
              </a:solidFill>
              <a:latin typeface="Comic Sans MS" pitchFamily="66" charset="0"/>
            </a:endParaRPr>
          </a:p>
          <a:p>
            <a:pPr eaLnBrk="0" hangingPunct="0"/>
            <a:r>
              <a:rPr lang="en-GB" sz="1800">
                <a:solidFill>
                  <a:schemeClr val="bg1"/>
                </a:solidFill>
                <a:latin typeface="Comic Sans MS" pitchFamily="66" charset="0"/>
              </a:rPr>
              <a:t>         </a:t>
            </a:r>
            <a:r>
              <a:rPr lang="en-GB" sz="4000">
                <a:solidFill>
                  <a:schemeClr val="bg1"/>
                </a:solidFill>
                <a:latin typeface="Comic Sans MS" pitchFamily="66" charset="0"/>
              </a:rPr>
              <a:t>?</a:t>
            </a:r>
          </a:p>
        </p:txBody>
      </p:sp>
      <p:pic>
        <p:nvPicPr>
          <p:cNvPr id="55300" name="Afbeelding 1"/>
          <p:cNvPicPr>
            <a:picLocks noChangeAspect="1"/>
          </p:cNvPicPr>
          <p:nvPr/>
        </p:nvPicPr>
        <p:blipFill>
          <a:blip r:embed="rId4"/>
          <a:srcRect/>
          <a:stretch>
            <a:fillRect/>
          </a:stretch>
        </p:blipFill>
        <p:spPr bwMode="auto">
          <a:xfrm>
            <a:off x="82550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685800" y="1600200"/>
            <a:ext cx="7772400" cy="4953000"/>
          </a:xfrm>
        </p:spPr>
        <p:txBody>
          <a:bodyPr>
            <a:normAutofit fontScale="85000" lnSpcReduction="20000"/>
          </a:bodyPr>
          <a:lstStyle/>
          <a:p>
            <a:pPr marL="0" indent="0" eaLnBrk="1" fontAlgn="auto" hangingPunct="1">
              <a:spcBef>
                <a:spcPts val="0"/>
              </a:spcBef>
              <a:spcAft>
                <a:spcPts val="0"/>
              </a:spcAft>
              <a:buClr>
                <a:srgbClr val="FF6600"/>
              </a:buClr>
              <a:buFont typeface="Wingdings 2"/>
              <a:buNone/>
              <a:defRPr/>
            </a:pPr>
            <a:endParaRPr lang="en-GB" sz="28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3300" dirty="0" err="1" smtClean="0">
                <a:solidFill>
                  <a:schemeClr val="bg1"/>
                </a:solidFill>
                <a:latin typeface="Arial" charset="0"/>
                <a:ea typeface="+mn-ea"/>
                <a:cs typeface="Arial" charset="0"/>
              </a:rPr>
              <a:t>Gevolg</a:t>
            </a:r>
            <a:r>
              <a:rPr lang="en-GB" sz="3300" dirty="0" smtClean="0">
                <a:solidFill>
                  <a:schemeClr val="bg1"/>
                </a:solidFill>
                <a:latin typeface="Arial" charset="0"/>
                <a:ea typeface="+mn-ea"/>
                <a:cs typeface="Arial" charset="0"/>
              </a:rPr>
              <a:t> van </a:t>
            </a:r>
            <a:r>
              <a:rPr lang="en-GB" sz="3300" dirty="0" err="1" smtClean="0">
                <a:solidFill>
                  <a:schemeClr val="bg1"/>
                </a:solidFill>
                <a:latin typeface="Arial" charset="0"/>
                <a:ea typeface="+mn-ea"/>
                <a:cs typeface="Arial" charset="0"/>
              </a:rPr>
              <a:t>vermijiding</a:t>
            </a:r>
            <a:endParaRPr lang="en-GB" sz="33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3300" dirty="0" err="1" smtClean="0">
                <a:solidFill>
                  <a:schemeClr val="bg1"/>
                </a:solidFill>
                <a:latin typeface="Arial" charset="0"/>
                <a:ea typeface="+mn-ea"/>
                <a:cs typeface="Arial" charset="0"/>
              </a:rPr>
              <a:t>Probeer</a:t>
            </a:r>
            <a:r>
              <a:rPr lang="en-GB" sz="3300" dirty="0" smtClean="0">
                <a:solidFill>
                  <a:schemeClr val="bg1"/>
                </a:solidFill>
                <a:latin typeface="Arial" charset="0"/>
                <a:ea typeface="+mn-ea"/>
                <a:cs typeface="Arial" charset="0"/>
              </a:rPr>
              <a:t> het </a:t>
            </a:r>
            <a:r>
              <a:rPr lang="en-GB" sz="3300" dirty="0" err="1" smtClean="0">
                <a:solidFill>
                  <a:schemeClr val="bg1"/>
                </a:solidFill>
                <a:latin typeface="Arial" charset="0"/>
                <a:ea typeface="+mn-ea"/>
                <a:cs typeface="Arial" charset="0"/>
              </a:rPr>
              <a:t>te</a:t>
            </a:r>
            <a:r>
              <a:rPr lang="en-GB" sz="3300" dirty="0" smtClean="0">
                <a:solidFill>
                  <a:schemeClr val="bg1"/>
                </a:solidFill>
                <a:latin typeface="Arial" charset="0"/>
                <a:ea typeface="+mn-ea"/>
                <a:cs typeface="Arial" charset="0"/>
              </a:rPr>
              <a:t> </a:t>
            </a:r>
            <a:r>
              <a:rPr lang="en-GB" sz="3300" dirty="0" err="1" smtClean="0">
                <a:solidFill>
                  <a:schemeClr val="bg1"/>
                </a:solidFill>
                <a:latin typeface="Arial" charset="0"/>
                <a:ea typeface="+mn-ea"/>
                <a:cs typeface="Arial" charset="0"/>
              </a:rPr>
              <a:t>bespreken</a:t>
            </a:r>
            <a:endParaRPr lang="en-GB" sz="33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3300" dirty="0" err="1" smtClean="0">
                <a:solidFill>
                  <a:schemeClr val="bg1"/>
                </a:solidFill>
                <a:latin typeface="Arial" charset="0"/>
                <a:ea typeface="+mn-ea"/>
                <a:cs typeface="Arial" charset="0"/>
              </a:rPr>
              <a:t>Gewoontes</a:t>
            </a:r>
            <a:r>
              <a:rPr lang="en-GB" sz="3300" dirty="0" smtClean="0">
                <a:solidFill>
                  <a:schemeClr val="bg1"/>
                </a:solidFill>
                <a:latin typeface="Arial" charset="0"/>
                <a:ea typeface="+mn-ea"/>
                <a:cs typeface="Arial" charset="0"/>
              </a:rPr>
              <a:t> </a:t>
            </a:r>
            <a:r>
              <a:rPr lang="en-GB" sz="3300" dirty="0" err="1" smtClean="0">
                <a:solidFill>
                  <a:schemeClr val="bg1"/>
                </a:solidFill>
                <a:latin typeface="Arial" charset="0"/>
                <a:ea typeface="+mn-ea"/>
                <a:cs typeface="Arial" charset="0"/>
              </a:rPr>
              <a:t>doorbreken</a:t>
            </a:r>
            <a:r>
              <a:rPr lang="en-GB" sz="3300" dirty="0" smtClean="0">
                <a:solidFill>
                  <a:schemeClr val="bg1"/>
                </a:solidFill>
                <a:latin typeface="Arial" charset="0"/>
                <a:ea typeface="+mn-ea"/>
                <a:cs typeface="Arial" charset="0"/>
              </a:rPr>
              <a:t>, </a:t>
            </a:r>
            <a:r>
              <a:rPr lang="en-GB" sz="3300" dirty="0" err="1" smtClean="0">
                <a:solidFill>
                  <a:schemeClr val="bg1"/>
                </a:solidFill>
                <a:latin typeface="Arial" charset="0"/>
                <a:ea typeface="+mn-ea"/>
                <a:cs typeface="Arial" charset="0"/>
              </a:rPr>
              <a:t>plannen</a:t>
            </a:r>
            <a:endParaRPr lang="en-GB" sz="33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3300" dirty="0" err="1" smtClean="0">
                <a:solidFill>
                  <a:schemeClr val="bg1"/>
                </a:solidFill>
                <a:latin typeface="Arial" charset="0"/>
                <a:ea typeface="+mn-ea"/>
                <a:cs typeface="Arial" charset="0"/>
              </a:rPr>
              <a:t>Experimenteren</a:t>
            </a:r>
            <a:r>
              <a:rPr lang="en-GB" sz="3300" dirty="0" smtClean="0">
                <a:solidFill>
                  <a:schemeClr val="bg1"/>
                </a:solidFill>
                <a:latin typeface="Arial" charset="0"/>
                <a:ea typeface="+mn-ea"/>
                <a:cs typeface="Arial" charset="0"/>
              </a:rPr>
              <a:t> met </a:t>
            </a:r>
            <a:r>
              <a:rPr lang="en-GB" sz="3300" dirty="0" err="1" smtClean="0">
                <a:solidFill>
                  <a:schemeClr val="bg1"/>
                </a:solidFill>
                <a:latin typeface="Arial" charset="0"/>
                <a:ea typeface="+mn-ea"/>
                <a:cs typeface="Arial" charset="0"/>
              </a:rPr>
              <a:t>andere</a:t>
            </a:r>
            <a:r>
              <a:rPr lang="en-GB" sz="3300" dirty="0" smtClean="0">
                <a:solidFill>
                  <a:schemeClr val="bg1"/>
                </a:solidFill>
                <a:latin typeface="Arial" charset="0"/>
                <a:ea typeface="+mn-ea"/>
                <a:cs typeface="Arial" charset="0"/>
              </a:rPr>
              <a:t> </a:t>
            </a:r>
            <a:r>
              <a:rPr lang="en-GB" sz="3300" dirty="0" err="1" smtClean="0">
                <a:solidFill>
                  <a:schemeClr val="bg1"/>
                </a:solidFill>
                <a:latin typeface="Arial" charset="0"/>
                <a:ea typeface="+mn-ea"/>
                <a:cs typeface="Arial" charset="0"/>
              </a:rPr>
              <a:t>vormen</a:t>
            </a:r>
            <a:r>
              <a:rPr lang="en-GB" sz="3300" dirty="0" smtClean="0">
                <a:solidFill>
                  <a:schemeClr val="bg1"/>
                </a:solidFill>
                <a:latin typeface="Arial" charset="0"/>
                <a:ea typeface="+mn-ea"/>
                <a:cs typeface="Arial" charset="0"/>
              </a:rPr>
              <a:t> van </a:t>
            </a:r>
            <a:r>
              <a:rPr lang="en-GB" sz="3300" dirty="0" err="1" smtClean="0">
                <a:solidFill>
                  <a:schemeClr val="bg1"/>
                </a:solidFill>
                <a:latin typeface="Arial" charset="0"/>
                <a:ea typeface="+mn-ea"/>
                <a:cs typeface="Arial" charset="0"/>
              </a:rPr>
              <a:t>intimiteit</a:t>
            </a:r>
            <a:endParaRPr lang="en-GB" sz="33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3300" dirty="0" err="1" smtClean="0">
                <a:solidFill>
                  <a:schemeClr val="bg1"/>
                </a:solidFill>
                <a:latin typeface="Arial" charset="0"/>
                <a:ea typeface="+mn-ea"/>
                <a:cs typeface="Arial" charset="0"/>
              </a:rPr>
              <a:t>Praat</a:t>
            </a:r>
            <a:r>
              <a:rPr lang="en-GB" sz="3300" dirty="0" smtClean="0">
                <a:solidFill>
                  <a:schemeClr val="bg1"/>
                </a:solidFill>
                <a:latin typeface="Arial" charset="0"/>
                <a:ea typeface="+mn-ea"/>
                <a:cs typeface="Arial" charset="0"/>
              </a:rPr>
              <a:t> met </a:t>
            </a:r>
            <a:r>
              <a:rPr lang="en-GB" sz="3300" dirty="0" err="1" smtClean="0">
                <a:solidFill>
                  <a:schemeClr val="bg1"/>
                </a:solidFill>
                <a:latin typeface="Arial" charset="0"/>
                <a:ea typeface="+mn-ea"/>
                <a:cs typeface="Arial" charset="0"/>
              </a:rPr>
              <a:t>anderen</a:t>
            </a:r>
            <a:endParaRPr lang="en-GB" sz="33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r>
              <a:rPr lang="en-GB" sz="3300" dirty="0" err="1" smtClean="0">
                <a:solidFill>
                  <a:schemeClr val="bg1"/>
                </a:solidFill>
                <a:latin typeface="Arial" charset="0"/>
                <a:ea typeface="+mn-ea"/>
                <a:cs typeface="Arial" charset="0"/>
              </a:rPr>
              <a:t>Eventueel</a:t>
            </a:r>
            <a:r>
              <a:rPr lang="en-GB" sz="3300" dirty="0" smtClean="0">
                <a:solidFill>
                  <a:schemeClr val="bg1"/>
                </a:solidFill>
                <a:latin typeface="Arial" charset="0"/>
                <a:ea typeface="+mn-ea"/>
                <a:cs typeface="Arial" charset="0"/>
              </a:rPr>
              <a:t> contact </a:t>
            </a:r>
            <a:r>
              <a:rPr lang="en-GB" sz="3300" dirty="0" err="1" smtClean="0">
                <a:solidFill>
                  <a:schemeClr val="bg1"/>
                </a:solidFill>
                <a:latin typeface="Arial" charset="0"/>
                <a:ea typeface="+mn-ea"/>
                <a:cs typeface="Arial" charset="0"/>
              </a:rPr>
              <a:t>Seksuoloog</a:t>
            </a:r>
            <a:endParaRPr lang="en-GB" sz="33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endParaRPr lang="en-GB" sz="3300" dirty="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endParaRPr lang="en-GB" sz="2800" i="1" dirty="0" smtClean="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endParaRPr lang="en-GB" sz="2800" dirty="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endParaRPr lang="en-GB" sz="2800" dirty="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endParaRPr lang="en-GB" sz="2800" dirty="0" smtClean="0">
              <a:solidFill>
                <a:schemeClr val="bg1"/>
              </a:solidFill>
              <a:latin typeface="Arial" charset="0"/>
              <a:ea typeface="+mn-ea"/>
              <a:cs typeface="Arial" charset="0"/>
            </a:endParaRPr>
          </a:p>
          <a:p>
            <a:pPr marL="0" indent="0" eaLnBrk="1" fontAlgn="auto" hangingPunct="1">
              <a:spcBef>
                <a:spcPts val="0"/>
              </a:spcBef>
              <a:spcAft>
                <a:spcPts val="0"/>
              </a:spcAft>
              <a:buClr>
                <a:srgbClr val="FF6600"/>
              </a:buClr>
              <a:buFont typeface="Wingdings 2"/>
              <a:buNone/>
              <a:defRPr/>
            </a:pPr>
            <a:r>
              <a:rPr lang="en-GB" sz="2800" dirty="0">
                <a:solidFill>
                  <a:schemeClr val="bg1"/>
                </a:solidFill>
                <a:latin typeface="Arial" charset="0"/>
                <a:ea typeface="+mn-ea"/>
                <a:cs typeface="Arial" charset="0"/>
              </a:rPr>
              <a:t> </a:t>
            </a:r>
            <a:r>
              <a:rPr lang="en-GB" sz="2800" dirty="0" smtClean="0">
                <a:solidFill>
                  <a:schemeClr val="bg1"/>
                </a:solidFill>
                <a:latin typeface="Arial" charset="0"/>
                <a:ea typeface="+mn-ea"/>
                <a:cs typeface="Arial" charset="0"/>
              </a:rPr>
              <a:t>  </a:t>
            </a:r>
          </a:p>
          <a:p>
            <a:pPr marL="0" indent="0" eaLnBrk="1" fontAlgn="auto" hangingPunct="1">
              <a:spcBef>
                <a:spcPts val="0"/>
              </a:spcBef>
              <a:spcAft>
                <a:spcPts val="0"/>
              </a:spcAft>
              <a:buClr>
                <a:srgbClr val="FF6600"/>
              </a:buClr>
              <a:buFont typeface="Wingdings 2"/>
              <a:buNone/>
              <a:defRPr/>
            </a:pPr>
            <a:endParaRPr lang="en-GB" sz="2800" dirty="0" smtClean="0">
              <a:solidFill>
                <a:schemeClr val="bg1"/>
              </a:solidFill>
              <a:latin typeface="Arial" charset="0"/>
              <a:ea typeface="+mn-ea"/>
              <a:cs typeface="Arial" charset="0"/>
            </a:endParaRPr>
          </a:p>
          <a:p>
            <a:pPr eaLnBrk="1" fontAlgn="auto" hangingPunct="1">
              <a:spcBef>
                <a:spcPts val="0"/>
              </a:spcBef>
              <a:spcAft>
                <a:spcPts val="0"/>
              </a:spcAft>
              <a:buClr>
                <a:srgbClr val="FF6600"/>
              </a:buClr>
              <a:buFont typeface="Wingdings" charset="2"/>
              <a:buChar char=""/>
              <a:defRPr/>
            </a:pPr>
            <a:endParaRPr lang="en-GB" sz="2800" dirty="0">
              <a:solidFill>
                <a:schemeClr val="bg1"/>
              </a:solidFill>
              <a:latin typeface="Arial" charset="0"/>
              <a:ea typeface="+mn-ea"/>
              <a:cs typeface="Arial" charset="0"/>
            </a:endParaRPr>
          </a:p>
        </p:txBody>
      </p:sp>
      <p:pic>
        <p:nvPicPr>
          <p:cNvPr id="57346" name="Afbeelding 3"/>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
        <p:nvSpPr>
          <p:cNvPr id="2" name="Titel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nl-NL" sz="4000" dirty="0" smtClean="0">
                <a:solidFill>
                  <a:schemeClr val="bg1"/>
                </a:solidFill>
                <a:latin typeface="Arial"/>
                <a:ea typeface="+mj-ea"/>
                <a:cs typeface="+mj-cs"/>
              </a:rPr>
              <a:t> </a:t>
            </a:r>
            <a:r>
              <a:rPr lang="nl-NL" sz="4000" dirty="0" smtClean="0">
                <a:solidFill>
                  <a:srgbClr val="FF6600"/>
                </a:solidFill>
                <a:latin typeface="Arial"/>
                <a:ea typeface="+mj-ea"/>
                <a:cs typeface="+mj-cs"/>
              </a:rPr>
              <a:t>Beladenheid</a:t>
            </a:r>
            <a:endParaRPr lang="nl-NL" sz="4000" dirty="0">
              <a:solidFill>
                <a:srgbClr val="FF6600"/>
              </a:solidFill>
              <a:latin typeface="Arial"/>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7456" y="333375"/>
            <a:ext cx="7772400" cy="719138"/>
          </a:xfrm>
        </p:spPr>
        <p:txBody>
          <a:bodyPr/>
          <a:lstStyle/>
          <a:p>
            <a:pPr marL="54864" indent="0" eaLnBrk="1" fontAlgn="auto" hangingPunct="1">
              <a:spcAft>
                <a:spcPts val="0"/>
              </a:spcAft>
              <a:defRPr/>
            </a:pPr>
            <a:r>
              <a:rPr lang="en-US" sz="4000" dirty="0" err="1" smtClean="0">
                <a:solidFill>
                  <a:srgbClr val="FF6600"/>
                </a:solidFill>
                <a:latin typeface="Arial" charset="0"/>
                <a:ea typeface="+mj-ea"/>
                <a:cs typeface="Arial" charset="0"/>
              </a:rPr>
              <a:t>Een</a:t>
            </a:r>
            <a:r>
              <a:rPr lang="en-US" sz="4000" dirty="0" smtClean="0">
                <a:solidFill>
                  <a:srgbClr val="FF6600"/>
                </a:solidFill>
                <a:latin typeface="Arial" charset="0"/>
                <a:ea typeface="+mj-ea"/>
                <a:cs typeface="Arial" charset="0"/>
              </a:rPr>
              <a:t> </a:t>
            </a:r>
            <a:r>
              <a:rPr lang="en-US" sz="4000" dirty="0" err="1" smtClean="0">
                <a:solidFill>
                  <a:srgbClr val="FF6600"/>
                </a:solidFill>
                <a:latin typeface="Arial" charset="0"/>
                <a:ea typeface="+mj-ea"/>
                <a:cs typeface="Arial" charset="0"/>
              </a:rPr>
              <a:t>hele</a:t>
            </a:r>
            <a:r>
              <a:rPr lang="en-US" sz="4000" dirty="0" smtClean="0">
                <a:solidFill>
                  <a:srgbClr val="FF6600"/>
                </a:solidFill>
                <a:latin typeface="Arial" charset="0"/>
                <a:ea typeface="+mj-ea"/>
                <a:cs typeface="Arial" charset="0"/>
              </a:rPr>
              <a:t> </a:t>
            </a:r>
            <a:r>
              <a:rPr lang="en-US" sz="4000" dirty="0" err="1" smtClean="0">
                <a:solidFill>
                  <a:srgbClr val="FF6600"/>
                </a:solidFill>
                <a:latin typeface="Arial" charset="0"/>
                <a:ea typeface="+mj-ea"/>
                <a:cs typeface="Arial" charset="0"/>
              </a:rPr>
              <a:t>klus</a:t>
            </a:r>
            <a:r>
              <a:rPr lang="en-US" sz="4000" dirty="0" smtClean="0">
                <a:solidFill>
                  <a:srgbClr val="FF6600"/>
                </a:solidFill>
                <a:latin typeface="Arial" charset="0"/>
                <a:ea typeface="+mj-ea"/>
                <a:cs typeface="Arial" charset="0"/>
              </a:rPr>
              <a:t>….</a:t>
            </a:r>
            <a:endParaRPr lang="en-GB" sz="4000" dirty="0" smtClean="0">
              <a:solidFill>
                <a:srgbClr val="FF6600"/>
              </a:solidFill>
              <a:ea typeface="+mj-ea"/>
              <a:cs typeface="+mj-cs"/>
            </a:endParaRPr>
          </a:p>
        </p:txBody>
      </p:sp>
      <p:pic>
        <p:nvPicPr>
          <p:cNvPr id="59394" name="Content Placeholder 7"/>
          <p:cNvPicPr>
            <a:picLocks noGrp="1" noChangeAspect="1"/>
          </p:cNvPicPr>
          <p:nvPr>
            <p:ph idx="1"/>
          </p:nvPr>
        </p:nvPicPr>
        <p:blipFill>
          <a:blip r:embed="rId3"/>
          <a:srcRect/>
          <a:stretch>
            <a:fillRect/>
          </a:stretch>
        </p:blipFill>
        <p:spPr>
          <a:xfrm>
            <a:off x="381000" y="3276600"/>
            <a:ext cx="2622550" cy="3311525"/>
          </a:xfrm>
        </p:spPr>
      </p:pic>
      <p:sp>
        <p:nvSpPr>
          <p:cNvPr id="59395" name="Cloud Callout 8"/>
          <p:cNvSpPr>
            <a:spLocks noChangeArrowheads="1"/>
          </p:cNvSpPr>
          <p:nvPr/>
        </p:nvSpPr>
        <p:spPr bwMode="auto">
          <a:xfrm>
            <a:off x="2743200" y="3962400"/>
            <a:ext cx="2047875" cy="1584325"/>
          </a:xfrm>
          <a:prstGeom prst="cloudCallout">
            <a:avLst>
              <a:gd name="adj1" fmla="val -88861"/>
              <a:gd name="adj2" fmla="val -18403"/>
            </a:avLst>
          </a:prstGeom>
          <a:solidFill>
            <a:schemeClr val="accent2"/>
          </a:solidFill>
          <a:ln w="9525">
            <a:solidFill>
              <a:schemeClr val="tx1"/>
            </a:solidFill>
            <a:round/>
            <a:headEnd/>
            <a:tailEnd/>
          </a:ln>
        </p:spPr>
        <p:txBody>
          <a:bodyPr/>
          <a:lstStyle/>
          <a:p>
            <a:pPr eaLnBrk="0" hangingPunct="0"/>
            <a:r>
              <a:rPr lang="en-GB" sz="1800">
                <a:solidFill>
                  <a:schemeClr val="bg1"/>
                </a:solidFill>
                <a:latin typeface="Comic Sans MS" pitchFamily="66" charset="0"/>
              </a:rPr>
              <a:t>We kunnen weer </a:t>
            </a:r>
          </a:p>
          <a:p>
            <a:pPr eaLnBrk="0" hangingPunct="0"/>
            <a:r>
              <a:rPr lang="en-GB" sz="1800">
                <a:solidFill>
                  <a:schemeClr val="bg1"/>
                </a:solidFill>
                <a:latin typeface="Comic Sans MS" pitchFamily="66" charset="0"/>
              </a:rPr>
              <a:t>genieten </a:t>
            </a:r>
          </a:p>
        </p:txBody>
      </p:sp>
      <p:pic>
        <p:nvPicPr>
          <p:cNvPr id="59396" name="Afbeelding 9"/>
          <p:cNvPicPr>
            <a:picLocks noChangeAspect="1"/>
          </p:cNvPicPr>
          <p:nvPr/>
        </p:nvPicPr>
        <p:blipFill>
          <a:blip r:embed="rId4"/>
          <a:srcRect/>
          <a:stretch>
            <a:fillRect/>
          </a:stretch>
        </p:blipFill>
        <p:spPr bwMode="auto">
          <a:xfrm>
            <a:off x="8280400" y="5969000"/>
            <a:ext cx="889000" cy="889000"/>
          </a:xfrm>
          <a:prstGeom prst="rect">
            <a:avLst/>
          </a:prstGeom>
          <a:noFill/>
          <a:ln w="9525">
            <a:noFill/>
            <a:miter lim="800000"/>
            <a:headEnd/>
            <a:tailEnd/>
          </a:ln>
        </p:spPr>
      </p:pic>
      <p:pic>
        <p:nvPicPr>
          <p:cNvPr id="59397" name="Content Placeholder 8"/>
          <p:cNvPicPr>
            <a:picLocks noChangeAspect="1"/>
          </p:cNvPicPr>
          <p:nvPr/>
        </p:nvPicPr>
        <p:blipFill>
          <a:blip r:embed="rId5"/>
          <a:srcRect l="-46864" t="-27219" r="-46864" b="-27219"/>
          <a:stretch>
            <a:fillRect/>
          </a:stretch>
        </p:blipFill>
        <p:spPr bwMode="auto">
          <a:xfrm>
            <a:off x="4495800" y="2209800"/>
            <a:ext cx="6172200" cy="4419600"/>
          </a:xfrm>
          <a:prstGeom prst="rect">
            <a:avLst/>
          </a:prstGeom>
          <a:noFill/>
          <a:ln w="9525">
            <a:noFill/>
            <a:miter lim="800000"/>
            <a:headEnd/>
            <a:tailEnd/>
          </a:ln>
        </p:spPr>
      </p:pic>
      <p:sp>
        <p:nvSpPr>
          <p:cNvPr id="59398" name="Cloud Callout 5"/>
          <p:cNvSpPr>
            <a:spLocks noChangeArrowheads="1"/>
          </p:cNvSpPr>
          <p:nvPr/>
        </p:nvSpPr>
        <p:spPr bwMode="auto">
          <a:xfrm>
            <a:off x="3810000" y="3048000"/>
            <a:ext cx="2239963" cy="1674813"/>
          </a:xfrm>
          <a:prstGeom prst="cloudCallout">
            <a:avLst>
              <a:gd name="adj1" fmla="val 68019"/>
              <a:gd name="adj2" fmla="val 71468"/>
            </a:avLst>
          </a:prstGeom>
          <a:solidFill>
            <a:schemeClr val="accent2"/>
          </a:solidFill>
          <a:ln w="9525">
            <a:solidFill>
              <a:schemeClr val="tx1"/>
            </a:solidFill>
            <a:round/>
            <a:headEnd/>
            <a:tailEnd/>
          </a:ln>
        </p:spPr>
        <p:txBody>
          <a:bodyPr/>
          <a:lstStyle/>
          <a:p>
            <a:pPr eaLnBrk="0" hangingPunct="0"/>
            <a:r>
              <a:rPr lang="en-GB" sz="1800">
                <a:solidFill>
                  <a:schemeClr val="bg1"/>
                </a:solidFill>
                <a:latin typeface="Comic Sans MS" pitchFamily="66" charset="0"/>
              </a:rPr>
              <a:t>Van intimiteit/seksualiteit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voettekst 2"/>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1400" smtClean="0">
                <a:solidFill>
                  <a:schemeClr val="tx1"/>
                </a:solidFill>
                <a:latin typeface="Times New Roman" pitchFamily="18" charset="0"/>
                <a:ea typeface="MS PGothic" pitchFamily="34" charset="-128"/>
              </a:rPr>
              <a:t>Rik HW van Lunsen, arts-seksuoloog NVVS , AMC</a:t>
            </a:r>
          </a:p>
        </p:txBody>
      </p:sp>
      <p:sp>
        <p:nvSpPr>
          <p:cNvPr id="61442" name="Tijdelijke aanduiding voor dianummer 3"/>
          <p:cNvSpPr>
            <a:spLocks noGrp="1"/>
          </p:cNvSpPr>
          <p:nvPr>
            <p:ph type="sldNum" sz="quarter" idx="12"/>
          </p:nvPr>
        </p:nvSpPr>
        <p:spPr bwMode="auto">
          <a:noFill/>
          <a:ln>
            <a:miter lim="800000"/>
            <a:headEnd/>
            <a:tailEnd/>
          </a:ln>
        </p:spPr>
        <p:txBody>
          <a:bodyPr/>
          <a:lstStyle/>
          <a:p>
            <a:fld id="{010F1D24-48D3-49CC-93B3-66CD45200B12}" type="slidenum">
              <a:rPr lang="en-US" sz="1400">
                <a:solidFill>
                  <a:schemeClr val="tx1"/>
                </a:solidFill>
              </a:rPr>
              <a:pPr/>
              <a:t>29</a:t>
            </a:fld>
            <a:endParaRPr lang="en-US" sz="1400">
              <a:solidFill>
                <a:schemeClr val="tx1"/>
              </a:solidFill>
            </a:endParaRPr>
          </a:p>
        </p:txBody>
      </p:sp>
      <p:pic>
        <p:nvPicPr>
          <p:cNvPr id="61443" name="Picture 4"/>
          <p:cNvPicPr>
            <a:picLocks noChangeAspect="1" noChangeArrowheads="1"/>
          </p:cNvPicPr>
          <p:nvPr/>
        </p:nvPicPr>
        <p:blipFill>
          <a:blip r:embed="rId2"/>
          <a:srcRect/>
          <a:stretch>
            <a:fillRect/>
          </a:stretch>
        </p:blipFill>
        <p:spPr bwMode="auto">
          <a:xfrm>
            <a:off x="2268538" y="2051050"/>
            <a:ext cx="4535487" cy="2720975"/>
          </a:xfrm>
          <a:prstGeom prst="rect">
            <a:avLst/>
          </a:prstGeom>
          <a:solidFill>
            <a:srgbClr val="FF6600"/>
          </a:solidFill>
          <a:ln w="9525">
            <a:noFill/>
            <a:miter lim="800000"/>
            <a:headEnd/>
            <a:tailEnd/>
          </a:ln>
        </p:spPr>
      </p:pic>
      <p:pic>
        <p:nvPicPr>
          <p:cNvPr id="61444" name="Afbeelding 4"/>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ltLang="nl-NL" sz="4000" dirty="0" err="1" smtClean="0">
                <a:solidFill>
                  <a:srgbClr val="FF6600"/>
                </a:solidFill>
                <a:latin typeface="Arial" charset="0"/>
                <a:ea typeface="+mj-ea"/>
                <a:cs typeface="+mj-cs"/>
              </a:rPr>
              <a:t>Stelling</a:t>
            </a:r>
            <a:r>
              <a:rPr lang="en-US" altLang="nl-NL" sz="4000" dirty="0" smtClean="0">
                <a:solidFill>
                  <a:srgbClr val="FF6600"/>
                </a:solidFill>
                <a:latin typeface="Arial" charset="0"/>
                <a:ea typeface="+mj-ea"/>
                <a:cs typeface="+mj-cs"/>
              </a:rPr>
              <a:t> 1</a:t>
            </a:r>
            <a:endParaRPr lang="nl-NL" altLang="nl-NL" sz="4000" dirty="0" smtClean="0">
              <a:solidFill>
                <a:srgbClr val="FF6600"/>
              </a:solidFill>
              <a:latin typeface="Arial" charset="0"/>
              <a:ea typeface="+mj-ea"/>
              <a:cs typeface="+mj-cs"/>
            </a:endParaRPr>
          </a:p>
        </p:txBody>
      </p:sp>
      <p:sp>
        <p:nvSpPr>
          <p:cNvPr id="16386" name="Rectangle 3"/>
          <p:cNvSpPr>
            <a:spLocks noGrp="1" noChangeArrowheads="1"/>
          </p:cNvSpPr>
          <p:nvPr>
            <p:ph idx="1"/>
          </p:nvPr>
        </p:nvSpPr>
        <p:spPr/>
        <p:txBody>
          <a:bodyPr/>
          <a:lstStyle/>
          <a:p>
            <a:pPr eaLnBrk="1" hangingPunct="1">
              <a:buClr>
                <a:srgbClr val="FF6600"/>
              </a:buClr>
            </a:pPr>
            <a:r>
              <a:rPr lang="nl-NL" smtClean="0">
                <a:solidFill>
                  <a:schemeClr val="bg1"/>
                </a:solidFill>
                <a:latin typeface="Arial" pitchFamily="34" charset="0"/>
              </a:rPr>
              <a:t>Hulpverleners vinden het moeilijk om met patiënten over seksualiteit te praten en visa versa</a:t>
            </a:r>
          </a:p>
          <a:p>
            <a:pPr eaLnBrk="1" hangingPunct="1">
              <a:buClr>
                <a:schemeClr val="hlink"/>
              </a:buClr>
            </a:pPr>
            <a:endParaRPr lang="nl-NL" smtClean="0">
              <a:solidFill>
                <a:schemeClr val="bg1"/>
              </a:solidFill>
              <a:latin typeface="Arial" pitchFamily="34" charset="0"/>
            </a:endParaRPr>
          </a:p>
          <a:p>
            <a:pPr eaLnBrk="1" hangingPunct="1">
              <a:buClr>
                <a:schemeClr val="hlink"/>
              </a:buClr>
            </a:pPr>
            <a:endParaRPr lang="nl-NL" sz="2800" smtClean="0">
              <a:solidFill>
                <a:schemeClr val="bg1"/>
              </a:solidFill>
              <a:latin typeface="Arial" pitchFamily="34" charset="0"/>
            </a:endParaRPr>
          </a:p>
          <a:p>
            <a:pPr eaLnBrk="1" hangingPunct="1">
              <a:buClr>
                <a:schemeClr val="hlink"/>
              </a:buClr>
              <a:buFont typeface="Wingdings 2" pitchFamily="18" charset="2"/>
              <a:buNone/>
            </a:pPr>
            <a:endParaRPr lang="nl-NL" sz="2800" smtClean="0">
              <a:solidFill>
                <a:schemeClr val="bg1"/>
              </a:solidFill>
              <a:latin typeface="Arial" pitchFamily="34" charset="0"/>
            </a:endParaRPr>
          </a:p>
          <a:p>
            <a:pPr eaLnBrk="1" hangingPunct="1">
              <a:buClr>
                <a:schemeClr val="hlink"/>
              </a:buClr>
            </a:pPr>
            <a:endParaRPr lang="nl-NL" sz="2800" smtClean="0">
              <a:solidFill>
                <a:schemeClr val="bg1"/>
              </a:solidFill>
              <a:latin typeface="Arial" pitchFamily="34" charset="0"/>
            </a:endParaRPr>
          </a:p>
          <a:p>
            <a:pPr eaLnBrk="1" hangingPunct="1"/>
            <a:endParaRPr lang="nl-NL" sz="3600" smtClean="0"/>
          </a:p>
        </p:txBody>
      </p:sp>
      <p:pic>
        <p:nvPicPr>
          <p:cNvPr id="16387" name="Afbeelding 4"/>
          <p:cNvPicPr>
            <a:picLocks noChangeAspect="1"/>
          </p:cNvPicPr>
          <p:nvPr/>
        </p:nvPicPr>
        <p:blipFill>
          <a:blip r:embed="rId2"/>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nl-NL" sz="4000" dirty="0" smtClean="0">
                <a:solidFill>
                  <a:srgbClr val="FF6600"/>
                </a:solidFill>
                <a:latin typeface="Arial" panose="020B0604020202020204" pitchFamily="34" charset="0"/>
                <a:ea typeface="+mj-ea"/>
                <a:cs typeface="Arial" panose="020B0604020202020204" pitchFamily="34" charset="0"/>
              </a:rPr>
              <a:t>Waarom?</a:t>
            </a:r>
            <a:endParaRPr lang="nl-NL" sz="4000" dirty="0">
              <a:solidFill>
                <a:srgbClr val="FF6600"/>
              </a:solidFill>
              <a:latin typeface="Arial" panose="020B0604020202020204" pitchFamily="34" charset="0"/>
              <a:ea typeface="+mj-ea"/>
              <a:cs typeface="Arial" panose="020B0604020202020204" pitchFamily="34" charset="0"/>
            </a:endParaRPr>
          </a:p>
        </p:txBody>
      </p:sp>
      <p:sp>
        <p:nvSpPr>
          <p:cNvPr id="17410" name="Tijdelijke aanduiding voor inhoud 2"/>
          <p:cNvSpPr>
            <a:spLocks noGrp="1"/>
          </p:cNvSpPr>
          <p:nvPr>
            <p:ph idx="1"/>
          </p:nvPr>
        </p:nvSpPr>
        <p:spPr/>
        <p:txBody>
          <a:bodyPr/>
          <a:lstStyle/>
          <a:p>
            <a:pPr eaLnBrk="1" hangingPunct="1">
              <a:buClr>
                <a:srgbClr val="FF6600"/>
              </a:buClr>
            </a:pPr>
            <a:r>
              <a:rPr lang="nl-NL" i="1" smtClean="0">
                <a:solidFill>
                  <a:schemeClr val="bg1"/>
                </a:solidFill>
                <a:latin typeface="Arial" pitchFamily="34" charset="0"/>
                <a:cs typeface="Arial" pitchFamily="34" charset="0"/>
              </a:rPr>
              <a:t>Hulpverlener:</a:t>
            </a:r>
            <a:r>
              <a:rPr lang="nl-NL" i="1" smtClean="0">
                <a:solidFill>
                  <a:schemeClr val="bg1"/>
                </a:solidFill>
              </a:rPr>
              <a:t> </a:t>
            </a:r>
            <a:r>
              <a:rPr lang="ja-JP" altLang="nl-NL" i="1" smtClean="0">
                <a:solidFill>
                  <a:schemeClr val="bg1"/>
                </a:solidFill>
                <a:ea typeface="MS Mincho" pitchFamily="49" charset="-128"/>
              </a:rPr>
              <a:t>“</a:t>
            </a:r>
            <a:r>
              <a:rPr lang="nl-NL" altLang="ja-JP" i="1" smtClean="0">
                <a:solidFill>
                  <a:schemeClr val="bg1"/>
                </a:solidFill>
                <a:latin typeface="Arial" pitchFamily="34" charset="0"/>
                <a:cs typeface="Arial" pitchFamily="34" charset="0"/>
              </a:rPr>
              <a:t>de patiënt heeft wel iets anders aan zijn hoofd</a:t>
            </a:r>
            <a:r>
              <a:rPr lang="ja-JP" altLang="nl-NL" i="1" smtClean="0">
                <a:solidFill>
                  <a:schemeClr val="bg1"/>
                </a:solidFill>
                <a:latin typeface="Arial" pitchFamily="34" charset="0"/>
                <a:ea typeface="MS Mincho" pitchFamily="49" charset="-128"/>
              </a:rPr>
              <a:t>”</a:t>
            </a:r>
            <a:endParaRPr lang="nl-NL" altLang="ja-JP" i="1" smtClean="0">
              <a:solidFill>
                <a:schemeClr val="bg1"/>
              </a:solidFill>
              <a:latin typeface="Arial" pitchFamily="34" charset="0"/>
              <a:cs typeface="Arial" pitchFamily="34" charset="0"/>
            </a:endParaRPr>
          </a:p>
          <a:p>
            <a:pPr eaLnBrk="1" hangingPunct="1">
              <a:buClr>
                <a:srgbClr val="FF6600"/>
              </a:buClr>
            </a:pPr>
            <a:r>
              <a:rPr lang="nl-NL" i="1" smtClean="0">
                <a:solidFill>
                  <a:schemeClr val="bg1"/>
                </a:solidFill>
                <a:latin typeface="Arial" pitchFamily="34" charset="0"/>
                <a:cs typeface="Arial" pitchFamily="34" charset="0"/>
              </a:rPr>
              <a:t>Patiënt: </a:t>
            </a:r>
            <a:r>
              <a:rPr lang="ja-JP" altLang="nl-NL" i="1" smtClean="0">
                <a:solidFill>
                  <a:schemeClr val="bg1"/>
                </a:solidFill>
                <a:latin typeface="Arial" pitchFamily="34" charset="0"/>
                <a:ea typeface="MS Mincho" pitchFamily="49" charset="-128"/>
              </a:rPr>
              <a:t>“</a:t>
            </a:r>
            <a:r>
              <a:rPr lang="nl-NL" altLang="ja-JP" i="1" smtClean="0">
                <a:solidFill>
                  <a:schemeClr val="bg1"/>
                </a:solidFill>
                <a:latin typeface="Arial" pitchFamily="34" charset="0"/>
                <a:cs typeface="Arial" pitchFamily="34" charset="0"/>
              </a:rPr>
              <a:t>daar moet ik ze niet mee lastig vallen</a:t>
            </a:r>
            <a:r>
              <a:rPr lang="ja-JP" altLang="nl-NL" i="1" smtClean="0">
                <a:solidFill>
                  <a:schemeClr val="bg1"/>
                </a:solidFill>
                <a:latin typeface="Arial" pitchFamily="34" charset="0"/>
                <a:ea typeface="MS Mincho" pitchFamily="49" charset="-128"/>
              </a:rPr>
              <a:t>”</a:t>
            </a:r>
            <a:endParaRPr lang="nl-NL" altLang="ja-JP" i="1" smtClean="0">
              <a:solidFill>
                <a:schemeClr val="bg1"/>
              </a:solidFill>
              <a:latin typeface="Arial" pitchFamily="34" charset="0"/>
              <a:cs typeface="Arial" pitchFamily="34" charset="0"/>
            </a:endParaRPr>
          </a:p>
          <a:p>
            <a:pPr eaLnBrk="1" hangingPunct="1">
              <a:buClr>
                <a:srgbClr val="FF6600"/>
              </a:buClr>
            </a:pPr>
            <a:r>
              <a:rPr lang="nl-NL" i="1" smtClean="0">
                <a:solidFill>
                  <a:schemeClr val="bg1"/>
                </a:solidFill>
                <a:latin typeface="Arial" pitchFamily="34" charset="0"/>
                <a:cs typeface="Arial" pitchFamily="34" charset="0"/>
              </a:rPr>
              <a:t>Gebrek aan kennis/vaardigheden</a:t>
            </a:r>
          </a:p>
          <a:p>
            <a:pPr eaLnBrk="1" hangingPunct="1">
              <a:buClr>
                <a:srgbClr val="FF6600"/>
              </a:buClr>
            </a:pPr>
            <a:r>
              <a:rPr lang="nl-NL" i="1" smtClean="0">
                <a:solidFill>
                  <a:schemeClr val="bg1"/>
                </a:solidFill>
                <a:latin typeface="Arial" pitchFamily="34" charset="0"/>
                <a:cs typeface="Arial" pitchFamily="34" charset="0"/>
              </a:rPr>
              <a:t>Gêne</a:t>
            </a:r>
          </a:p>
          <a:p>
            <a:pPr eaLnBrk="1" hangingPunct="1">
              <a:buFont typeface="Wingdings 2" pitchFamily="18" charset="2"/>
              <a:buNone/>
            </a:pPr>
            <a:endParaRPr lang="nl-NL" smtClean="0">
              <a:latin typeface="Arial" pitchFamily="34" charset="0"/>
              <a:cs typeface="Arial" pitchFamily="34" charset="0"/>
            </a:endParaRPr>
          </a:p>
        </p:txBody>
      </p:sp>
      <p:pic>
        <p:nvPicPr>
          <p:cNvPr id="17411" name="Afbeelding 4"/>
          <p:cNvPicPr>
            <a:picLocks noChangeAspect="1"/>
          </p:cNvPicPr>
          <p:nvPr/>
        </p:nvPicPr>
        <p:blipFill>
          <a:blip r:embed="rId2"/>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ltLang="nl-NL" sz="4000" dirty="0" smtClean="0">
                <a:solidFill>
                  <a:srgbClr val="FF6600"/>
                </a:solidFill>
                <a:latin typeface="Arial" charset="0"/>
                <a:ea typeface="+mj-ea"/>
                <a:cs typeface="+mj-cs"/>
              </a:rPr>
              <a:t>Stelling 2</a:t>
            </a:r>
            <a:endParaRPr lang="nl-NL" altLang="nl-NL" sz="4000" dirty="0" smtClean="0">
              <a:solidFill>
                <a:srgbClr val="FF6600"/>
              </a:solidFill>
              <a:latin typeface="Arial" charset="0"/>
              <a:ea typeface="+mj-ea"/>
              <a:cs typeface="+mj-cs"/>
            </a:endParaRPr>
          </a:p>
        </p:txBody>
      </p:sp>
      <p:sp>
        <p:nvSpPr>
          <p:cNvPr id="7171" name="Rectangle 3"/>
          <p:cNvSpPr>
            <a:spLocks noGrp="1" noChangeArrowheads="1"/>
          </p:cNvSpPr>
          <p:nvPr>
            <p:ph idx="1"/>
          </p:nvPr>
        </p:nvSpPr>
        <p:spPr/>
        <p:txBody>
          <a:bodyPr>
            <a:normAutofit/>
          </a:bodyPr>
          <a:lstStyle/>
          <a:p>
            <a:pPr eaLnBrk="1" fontAlgn="auto" hangingPunct="1">
              <a:spcBef>
                <a:spcPts val="0"/>
              </a:spcBef>
              <a:spcAft>
                <a:spcPts val="0"/>
              </a:spcAft>
              <a:buClr>
                <a:srgbClr val="FF6600"/>
              </a:buClr>
              <a:buFont typeface="Wingdings 2"/>
              <a:buChar char=""/>
              <a:defRPr/>
            </a:pPr>
            <a:r>
              <a:rPr lang="nl-NL" altLang="nl-NL" sz="2800" dirty="0" smtClean="0">
                <a:solidFill>
                  <a:schemeClr val="bg1"/>
                </a:solidFill>
                <a:latin typeface="Arial" charset="0"/>
                <a:ea typeface="+mn-ea"/>
                <a:cs typeface="+mn-cs"/>
              </a:rPr>
              <a:t>Seksualiteit levert geen wezenlijke bijdrage aan het herstel of het behoud van een goede gezondheid</a:t>
            </a:r>
          </a:p>
          <a:p>
            <a:pPr marL="0" indent="0" eaLnBrk="1" fontAlgn="auto" hangingPunct="1">
              <a:spcBef>
                <a:spcPts val="0"/>
              </a:spcBef>
              <a:spcAft>
                <a:spcPts val="0"/>
              </a:spcAft>
              <a:buClr>
                <a:srgbClr val="FF6600"/>
              </a:buClr>
              <a:buFont typeface="Wingdings 2"/>
              <a:buNone/>
              <a:defRPr/>
            </a:pPr>
            <a:r>
              <a:rPr lang="nl-NL" altLang="nl-NL" sz="2800" dirty="0">
                <a:solidFill>
                  <a:schemeClr val="bg1"/>
                </a:solidFill>
                <a:latin typeface="Arial" charset="0"/>
                <a:ea typeface="+mn-ea"/>
                <a:cs typeface="+mn-cs"/>
              </a:rPr>
              <a:t> </a:t>
            </a:r>
            <a:endParaRPr lang="nl-NL" altLang="nl-NL" sz="2800" dirty="0" smtClean="0">
              <a:solidFill>
                <a:schemeClr val="bg1"/>
              </a:solidFill>
              <a:latin typeface="Arial" charset="0"/>
              <a:ea typeface="+mn-ea"/>
              <a:cs typeface="+mn-cs"/>
            </a:endParaRPr>
          </a:p>
          <a:p>
            <a:pPr eaLnBrk="1" fontAlgn="auto" hangingPunct="1">
              <a:spcBef>
                <a:spcPts val="0"/>
              </a:spcBef>
              <a:spcAft>
                <a:spcPts val="0"/>
              </a:spcAft>
              <a:buFont typeface="Wingdings 2"/>
              <a:buChar char=""/>
              <a:defRPr/>
            </a:pPr>
            <a:endParaRPr lang="nl-NL" altLang="nl-NL" sz="2800" dirty="0" smtClean="0">
              <a:latin typeface="Arial" charset="0"/>
              <a:ea typeface="+mn-ea"/>
              <a:cs typeface="+mn-cs"/>
            </a:endParaRPr>
          </a:p>
        </p:txBody>
      </p:sp>
      <p:pic>
        <p:nvPicPr>
          <p:cNvPr id="18435" name="Afbeelding 4"/>
          <p:cNvPicPr>
            <a:picLocks noChangeAspect="1"/>
          </p:cNvPicPr>
          <p:nvPr/>
        </p:nvPicPr>
        <p:blipFill>
          <a:blip r:embed="rId2"/>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ltLang="nl-NL" sz="4000" dirty="0" smtClean="0">
                <a:solidFill>
                  <a:srgbClr val="FF6600"/>
                </a:solidFill>
                <a:latin typeface="Arial" charset="0"/>
                <a:ea typeface="+mj-ea"/>
                <a:cs typeface="+mj-cs"/>
              </a:rPr>
              <a:t>Interindividuele verschillen</a:t>
            </a:r>
            <a:endParaRPr lang="nl-NL" altLang="nl-NL" sz="4000" dirty="0" smtClean="0">
              <a:solidFill>
                <a:srgbClr val="FF6600"/>
              </a:solidFill>
              <a:latin typeface="Arial" charset="0"/>
              <a:ea typeface="+mj-ea"/>
              <a:cs typeface="+mj-cs"/>
            </a:endParaRPr>
          </a:p>
        </p:txBody>
      </p:sp>
      <p:sp>
        <p:nvSpPr>
          <p:cNvPr id="8195" name="Rectangle 3"/>
          <p:cNvSpPr>
            <a:spLocks noGrp="1" noChangeArrowheads="1"/>
          </p:cNvSpPr>
          <p:nvPr>
            <p:ph idx="1"/>
          </p:nvPr>
        </p:nvSpPr>
        <p:spPr/>
        <p:txBody>
          <a:bodyPr>
            <a:normAutofit/>
          </a:bodyPr>
          <a:lstStyle/>
          <a:p>
            <a:pPr eaLnBrk="1" fontAlgn="auto" hangingPunct="1">
              <a:spcBef>
                <a:spcPts val="0"/>
              </a:spcBef>
              <a:spcAft>
                <a:spcPts val="0"/>
              </a:spcAft>
              <a:buClr>
                <a:srgbClr val="FF6600"/>
              </a:buClr>
              <a:buFont typeface="Wingdings 2"/>
              <a:buChar char=""/>
              <a:defRPr/>
            </a:pPr>
            <a:r>
              <a:rPr lang="nl-NL" altLang="nl-NL" sz="2800" i="1" dirty="0" smtClean="0">
                <a:solidFill>
                  <a:schemeClr val="bg1"/>
                </a:solidFill>
                <a:latin typeface="Arial" charset="0"/>
                <a:ea typeface="+mn-ea"/>
                <a:cs typeface="+mn-cs"/>
              </a:rPr>
              <a:t>Kanker is overleven; bij de een hoort seksualiteit bij overleven bij de ander niet.</a:t>
            </a:r>
          </a:p>
          <a:p>
            <a:pPr marL="0" indent="0" eaLnBrk="1" fontAlgn="auto" hangingPunct="1">
              <a:spcBef>
                <a:spcPts val="0"/>
              </a:spcBef>
              <a:spcAft>
                <a:spcPts val="0"/>
              </a:spcAft>
              <a:buClr>
                <a:srgbClr val="FF6600"/>
              </a:buClr>
              <a:buFont typeface="Wingdings 2"/>
              <a:buNone/>
              <a:defRPr/>
            </a:pPr>
            <a:endParaRPr lang="nl-NL" altLang="nl-NL" sz="2800" i="1" dirty="0" smtClean="0">
              <a:solidFill>
                <a:schemeClr val="bg1"/>
              </a:solidFill>
              <a:latin typeface="Arial" charset="0"/>
              <a:ea typeface="+mn-ea"/>
              <a:cs typeface="+mn-cs"/>
            </a:endParaRPr>
          </a:p>
          <a:p>
            <a:pPr eaLnBrk="1" fontAlgn="auto" hangingPunct="1">
              <a:spcBef>
                <a:spcPts val="0"/>
              </a:spcBef>
              <a:spcAft>
                <a:spcPts val="0"/>
              </a:spcAft>
              <a:buClr>
                <a:srgbClr val="FF6600"/>
              </a:buClr>
              <a:buFont typeface="Wingdings 2"/>
              <a:buChar char=""/>
              <a:defRPr/>
            </a:pPr>
            <a:r>
              <a:rPr lang="nl-NL" altLang="nl-NL" sz="2800" i="1" dirty="0">
                <a:solidFill>
                  <a:schemeClr val="bg1"/>
                </a:solidFill>
                <a:latin typeface="Arial" charset="0"/>
                <a:ea typeface="+mn-ea"/>
                <a:cs typeface="+mn-cs"/>
              </a:rPr>
              <a:t>Seksuele tevredenheid vergroot </a:t>
            </a:r>
            <a:r>
              <a:rPr lang="nl-NL" altLang="nl-NL" sz="2800" i="1" dirty="0" smtClean="0">
                <a:solidFill>
                  <a:schemeClr val="bg1"/>
                </a:solidFill>
                <a:latin typeface="Arial" charset="0"/>
                <a:ea typeface="+mn-ea"/>
                <a:cs typeface="+mn-cs"/>
              </a:rPr>
              <a:t>quality</a:t>
            </a:r>
            <a:r>
              <a:rPr lang="nl-NL" altLang="nl-NL" sz="2800" i="1" dirty="0">
                <a:solidFill>
                  <a:schemeClr val="bg1"/>
                </a:solidFill>
                <a:latin typeface="Arial" charset="0"/>
                <a:ea typeface="+mn-ea"/>
                <a:cs typeface="+mn-cs"/>
              </a:rPr>
              <a:t> </a:t>
            </a:r>
            <a:r>
              <a:rPr lang="nl-NL" altLang="nl-NL" sz="2800" i="1" dirty="0" smtClean="0">
                <a:solidFill>
                  <a:schemeClr val="bg1"/>
                </a:solidFill>
                <a:latin typeface="Arial" charset="0"/>
                <a:ea typeface="+mn-ea"/>
                <a:cs typeface="+mn-cs"/>
              </a:rPr>
              <a:t>of live (QOL)</a:t>
            </a:r>
          </a:p>
          <a:p>
            <a:pPr marL="0" indent="0" eaLnBrk="1" fontAlgn="auto" hangingPunct="1">
              <a:spcBef>
                <a:spcPts val="0"/>
              </a:spcBef>
              <a:spcAft>
                <a:spcPts val="0"/>
              </a:spcAft>
              <a:buClr>
                <a:srgbClr val="FF6600"/>
              </a:buClr>
              <a:buFont typeface="Wingdings 2"/>
              <a:buNone/>
              <a:defRPr/>
            </a:pPr>
            <a:endParaRPr lang="nl-NL" altLang="nl-NL" sz="2800" i="1" dirty="0">
              <a:solidFill>
                <a:schemeClr val="bg1"/>
              </a:solidFill>
              <a:latin typeface="Arial" charset="0"/>
              <a:ea typeface="+mn-ea"/>
              <a:cs typeface="+mn-cs"/>
            </a:endParaRPr>
          </a:p>
          <a:p>
            <a:pPr eaLnBrk="1" fontAlgn="auto" hangingPunct="1">
              <a:spcBef>
                <a:spcPts val="0"/>
              </a:spcBef>
              <a:spcAft>
                <a:spcPts val="0"/>
              </a:spcAft>
              <a:buClr>
                <a:srgbClr val="FF6600"/>
              </a:buClr>
              <a:buFont typeface="Wingdings 2"/>
              <a:buChar char=""/>
              <a:defRPr/>
            </a:pPr>
            <a:r>
              <a:rPr lang="nl-NL" altLang="nl-NL" sz="2800" i="1" dirty="0">
                <a:solidFill>
                  <a:schemeClr val="bg1"/>
                </a:solidFill>
                <a:latin typeface="Arial" charset="0"/>
                <a:ea typeface="+mn-ea"/>
                <a:cs typeface="+mn-cs"/>
              </a:rPr>
              <a:t>Use it or lose </a:t>
            </a:r>
            <a:r>
              <a:rPr lang="nl-NL" altLang="nl-NL" sz="2800" i="1" dirty="0" smtClean="0">
                <a:solidFill>
                  <a:schemeClr val="bg1"/>
                </a:solidFill>
                <a:latin typeface="Arial" charset="0"/>
                <a:ea typeface="+mn-ea"/>
                <a:cs typeface="+mn-cs"/>
              </a:rPr>
              <a:t>it </a:t>
            </a:r>
            <a:endParaRPr lang="nl-NL" altLang="nl-NL" sz="2800" i="1" dirty="0">
              <a:solidFill>
                <a:schemeClr val="bg1"/>
              </a:solidFill>
              <a:latin typeface="Arial" charset="0"/>
              <a:ea typeface="+mn-ea"/>
              <a:cs typeface="+mn-cs"/>
            </a:endParaRPr>
          </a:p>
          <a:p>
            <a:pPr marL="0" indent="0" eaLnBrk="1" fontAlgn="auto" hangingPunct="1">
              <a:spcBef>
                <a:spcPts val="0"/>
              </a:spcBef>
              <a:spcAft>
                <a:spcPts val="0"/>
              </a:spcAft>
              <a:buFont typeface="Wingdings 2"/>
              <a:buNone/>
              <a:defRPr/>
            </a:pPr>
            <a:endParaRPr lang="nl-NL" altLang="nl-NL" sz="2800" dirty="0" smtClean="0">
              <a:solidFill>
                <a:schemeClr val="bg1"/>
              </a:solidFill>
              <a:latin typeface="Arial" charset="0"/>
              <a:ea typeface="+mn-ea"/>
              <a:cs typeface="+mn-cs"/>
            </a:endParaRPr>
          </a:p>
        </p:txBody>
      </p:sp>
      <p:pic>
        <p:nvPicPr>
          <p:cNvPr id="19459" name="Afbeelding 4"/>
          <p:cNvPicPr>
            <a:picLocks noChangeAspect="1"/>
          </p:cNvPicPr>
          <p:nvPr/>
        </p:nvPicPr>
        <p:blipFill>
          <a:blip r:embed="rId2"/>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nl-NL" altLang="nl-NL" sz="4000" dirty="0" smtClean="0">
                <a:solidFill>
                  <a:srgbClr val="FF6600"/>
                </a:solidFill>
                <a:latin typeface="Arial" charset="0"/>
                <a:ea typeface="+mj-ea"/>
                <a:cs typeface="+mj-cs"/>
              </a:rPr>
              <a:t>Wat vinden patiënten ervan</a:t>
            </a:r>
          </a:p>
        </p:txBody>
      </p:sp>
      <p:sp>
        <p:nvSpPr>
          <p:cNvPr id="8195" name="Rectangle 3"/>
          <p:cNvSpPr>
            <a:spLocks noGrp="1" noChangeArrowheads="1"/>
          </p:cNvSpPr>
          <p:nvPr>
            <p:ph idx="1"/>
          </p:nvPr>
        </p:nvSpPr>
        <p:spPr/>
        <p:txBody>
          <a:bodyPr>
            <a:normAutofit/>
          </a:bodyPr>
          <a:lstStyle/>
          <a:p>
            <a:pPr eaLnBrk="1" fontAlgn="auto" hangingPunct="1">
              <a:spcBef>
                <a:spcPts val="0"/>
              </a:spcBef>
              <a:spcAft>
                <a:spcPts val="0"/>
              </a:spcAft>
              <a:buClr>
                <a:srgbClr val="FF6600"/>
              </a:buClr>
              <a:buFont typeface="Wingdings 2"/>
              <a:buChar char=""/>
              <a:defRPr/>
            </a:pPr>
            <a:r>
              <a:rPr lang="en-US" altLang="nl-NL" sz="2800" dirty="0">
                <a:solidFill>
                  <a:schemeClr val="bg1"/>
                </a:solidFill>
                <a:latin typeface="Arial" charset="0"/>
                <a:ea typeface="+mn-ea"/>
                <a:cs typeface="+mn-cs"/>
              </a:rPr>
              <a:t>Many patients were disappointed by the lack of information, support, and practical strategies provided by health professionals to assist them to live with the sexual and intimate changes they had experienced in the face of a life-limiting disease. </a:t>
            </a:r>
            <a:endParaRPr lang="en-US" altLang="nl-NL" sz="2800" dirty="0" smtClean="0">
              <a:solidFill>
                <a:schemeClr val="bg1"/>
              </a:solidFill>
              <a:latin typeface="Arial" charset="0"/>
              <a:ea typeface="+mn-ea"/>
              <a:cs typeface="+mn-cs"/>
            </a:endParaRPr>
          </a:p>
          <a:p>
            <a:pPr eaLnBrk="1" fontAlgn="auto" hangingPunct="1">
              <a:spcBef>
                <a:spcPts val="0"/>
              </a:spcBef>
              <a:spcAft>
                <a:spcPts val="0"/>
              </a:spcAft>
              <a:buFont typeface="Wingdings 2"/>
              <a:buChar char=""/>
              <a:defRPr/>
            </a:pPr>
            <a:endParaRPr lang="en-US" altLang="nl-NL" sz="2800" dirty="0">
              <a:solidFill>
                <a:schemeClr val="bg1"/>
              </a:solidFill>
              <a:latin typeface="Arial" charset="0"/>
              <a:ea typeface="+mn-ea"/>
              <a:cs typeface="+mn-cs"/>
            </a:endParaRPr>
          </a:p>
          <a:p>
            <a:pPr marL="0" indent="0" eaLnBrk="1" fontAlgn="auto" hangingPunct="1">
              <a:spcBef>
                <a:spcPts val="0"/>
              </a:spcBef>
              <a:spcAft>
                <a:spcPts val="0"/>
              </a:spcAft>
              <a:buFont typeface="Wingdings 2"/>
              <a:buNone/>
              <a:defRPr/>
            </a:pPr>
            <a:r>
              <a:rPr lang="en-US" altLang="nl-NL" sz="1700" i="1" dirty="0" smtClean="0">
                <a:solidFill>
                  <a:schemeClr val="bg1"/>
                </a:solidFill>
                <a:latin typeface="Arial" charset="0"/>
                <a:ea typeface="+mn-ea"/>
                <a:cs typeface="+mn-cs"/>
              </a:rPr>
              <a:t>	Hordern</a:t>
            </a:r>
            <a:r>
              <a:rPr lang="en-US" altLang="nl-NL" sz="1700" i="1" dirty="0">
                <a:solidFill>
                  <a:schemeClr val="bg1"/>
                </a:solidFill>
                <a:latin typeface="Arial" charset="0"/>
                <a:ea typeface="+mn-ea"/>
                <a:cs typeface="+mn-cs"/>
              </a:rPr>
              <a:t>, A, Street, A. Issues of intimacy and sexuality in the face of </a:t>
            </a:r>
            <a:r>
              <a:rPr lang="en-US" altLang="nl-NL" sz="1700" i="1" dirty="0" smtClean="0">
                <a:solidFill>
                  <a:schemeClr val="bg1"/>
                </a:solidFill>
                <a:latin typeface="Arial" charset="0"/>
                <a:ea typeface="+mn-ea"/>
                <a:cs typeface="+mn-cs"/>
              </a:rPr>
              <a:t>	cancer</a:t>
            </a:r>
            <a:r>
              <a:rPr lang="en-US" altLang="nl-NL" sz="1700" i="1" dirty="0">
                <a:solidFill>
                  <a:schemeClr val="bg1"/>
                </a:solidFill>
                <a:latin typeface="Arial" charset="0"/>
                <a:ea typeface="+mn-ea"/>
                <a:cs typeface="+mn-cs"/>
              </a:rPr>
              <a:t>: the patient </a:t>
            </a:r>
            <a:r>
              <a:rPr lang="en-US" altLang="nl-NL" sz="1700" i="1" dirty="0" smtClean="0">
                <a:solidFill>
                  <a:schemeClr val="bg1"/>
                </a:solidFill>
                <a:latin typeface="Arial" charset="0"/>
                <a:ea typeface="+mn-ea"/>
                <a:cs typeface="+mn-cs"/>
              </a:rPr>
              <a:t>perspective</a:t>
            </a:r>
            <a:r>
              <a:rPr lang="en-US" altLang="nl-NL" sz="1700" i="1" dirty="0">
                <a:solidFill>
                  <a:schemeClr val="bg1"/>
                </a:solidFill>
                <a:latin typeface="Arial" charset="0"/>
                <a:ea typeface="+mn-ea"/>
                <a:cs typeface="+mn-cs"/>
              </a:rPr>
              <a:t>. Cancer Nurs. 2007 Nov-Dec;30(6):E11-8 </a:t>
            </a:r>
            <a:endParaRPr lang="en-US" altLang="nl-NL" sz="1700" i="1" dirty="0" smtClean="0">
              <a:solidFill>
                <a:schemeClr val="bg1"/>
              </a:solidFill>
              <a:latin typeface="Arial" charset="0"/>
              <a:ea typeface="+mn-ea"/>
              <a:cs typeface="+mn-cs"/>
            </a:endParaRPr>
          </a:p>
          <a:p>
            <a:pPr marL="0" indent="0" eaLnBrk="1" fontAlgn="auto" hangingPunct="1">
              <a:spcBef>
                <a:spcPts val="0"/>
              </a:spcBef>
              <a:spcAft>
                <a:spcPts val="0"/>
              </a:spcAft>
              <a:buFont typeface="Wingdings 2"/>
              <a:buNone/>
              <a:defRPr/>
            </a:pPr>
            <a:r>
              <a:rPr lang="en-US" altLang="nl-NL" sz="1700" i="1" dirty="0">
                <a:solidFill>
                  <a:schemeClr val="bg1"/>
                </a:solidFill>
                <a:latin typeface="Arial" charset="0"/>
                <a:ea typeface="+mn-ea"/>
                <a:cs typeface="+mn-cs"/>
              </a:rPr>
              <a:t> </a:t>
            </a:r>
          </a:p>
          <a:p>
            <a:pPr eaLnBrk="1" fontAlgn="auto" hangingPunct="1">
              <a:spcBef>
                <a:spcPts val="0"/>
              </a:spcBef>
              <a:spcAft>
                <a:spcPts val="0"/>
              </a:spcAft>
              <a:buFont typeface="Wingdings 2"/>
              <a:buChar char=""/>
              <a:defRPr/>
            </a:pPr>
            <a:endParaRPr lang="en-US" altLang="nl-NL" sz="2800" dirty="0">
              <a:solidFill>
                <a:schemeClr val="bg1"/>
              </a:solidFill>
              <a:latin typeface="Arial" charset="0"/>
              <a:ea typeface="+mn-ea"/>
              <a:cs typeface="+mn-cs"/>
            </a:endParaRPr>
          </a:p>
        </p:txBody>
      </p:sp>
      <p:pic>
        <p:nvPicPr>
          <p:cNvPr id="20483" name="Afbeelding 1"/>
          <p:cNvPicPr>
            <a:picLocks noChangeAspect="1"/>
          </p:cNvPicPr>
          <p:nvPr/>
        </p:nvPicPr>
        <p:blipFill>
          <a:blip r:embed="rId2"/>
          <a:srcRect/>
          <a:stretch>
            <a:fillRect/>
          </a:stretch>
        </p:blipFill>
        <p:spPr bwMode="auto">
          <a:xfrm>
            <a:off x="82550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nl-NL" sz="4000" dirty="0" smtClean="0">
                <a:solidFill>
                  <a:srgbClr val="FF6600"/>
                </a:solidFill>
                <a:latin typeface="Arial" panose="020B0604020202020204" pitchFamily="34" charset="0"/>
                <a:ea typeface="+mj-ea"/>
                <a:cs typeface="Arial" panose="020B0604020202020204" pitchFamily="34" charset="0"/>
              </a:rPr>
              <a:t>Wat is seks?</a:t>
            </a:r>
            <a:endParaRPr lang="nl-NL" sz="4000" dirty="0">
              <a:solidFill>
                <a:srgbClr val="FF6600"/>
              </a:solidFill>
              <a:latin typeface="Arial" panose="020B0604020202020204" pitchFamily="34" charset="0"/>
              <a:ea typeface="+mj-ea"/>
              <a:cs typeface="Arial" panose="020B0604020202020204" pitchFamily="34" charset="0"/>
            </a:endParaRPr>
          </a:p>
        </p:txBody>
      </p:sp>
      <p:sp>
        <p:nvSpPr>
          <p:cNvPr id="21506" name="Tijdelijke aanduiding voor inhoud 2"/>
          <p:cNvSpPr>
            <a:spLocks noGrp="1"/>
          </p:cNvSpPr>
          <p:nvPr>
            <p:ph idx="1"/>
          </p:nvPr>
        </p:nvSpPr>
        <p:spPr/>
        <p:txBody>
          <a:bodyPr/>
          <a:lstStyle/>
          <a:p>
            <a:pPr eaLnBrk="1" hangingPunct="1">
              <a:buClr>
                <a:srgbClr val="FF6600"/>
              </a:buClr>
            </a:pPr>
            <a:r>
              <a:rPr lang="nl-NL" smtClean="0">
                <a:solidFill>
                  <a:schemeClr val="bg1"/>
                </a:solidFill>
                <a:latin typeface="Arial" pitchFamily="34" charset="0"/>
                <a:cs typeface="Arial" pitchFamily="34" charset="0"/>
              </a:rPr>
              <a:t>Seksueel gedrag dat als egosyntoon en bevredigend wordt ervaren, bijdraagt aan QOL en waardoor geen schade wordt berokkend</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57600"/>
            <a:ext cx="3213100"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1508" name="Afbeelding 5"/>
          <p:cNvPicPr>
            <a:picLocks noChangeAspect="1"/>
          </p:cNvPicPr>
          <p:nvPr/>
        </p:nvPicPr>
        <p:blipFill>
          <a:blip r:embed="rId3"/>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nl-NL" altLang="nl-NL" sz="4000" dirty="0" smtClean="0">
                <a:solidFill>
                  <a:srgbClr val="FF6600"/>
                </a:solidFill>
                <a:latin typeface="Arial" charset="0"/>
                <a:ea typeface="+mj-ea"/>
                <a:cs typeface="+mj-cs"/>
              </a:rPr>
              <a:t>Seks is bio psycho sociaal</a:t>
            </a:r>
          </a:p>
        </p:txBody>
      </p:sp>
      <p:grpSp>
        <p:nvGrpSpPr>
          <p:cNvPr id="22530" name="Groep 32"/>
          <p:cNvGrpSpPr>
            <a:grpSpLocks/>
          </p:cNvGrpSpPr>
          <p:nvPr/>
        </p:nvGrpSpPr>
        <p:grpSpPr bwMode="auto">
          <a:xfrm>
            <a:off x="685800" y="1524000"/>
            <a:ext cx="7866063" cy="5181600"/>
            <a:chOff x="681038" y="741363"/>
            <a:chExt cx="7866062" cy="6024562"/>
          </a:xfrm>
        </p:grpSpPr>
        <p:sp>
          <p:nvSpPr>
            <p:cNvPr id="6" name="Text Box 4"/>
            <p:cNvSpPr txBox="1">
              <a:spLocks noChangeArrowheads="1"/>
            </p:cNvSpPr>
            <p:nvPr/>
          </p:nvSpPr>
          <p:spPr bwMode="auto">
            <a:xfrm>
              <a:off x="4068763" y="4993995"/>
              <a:ext cx="1289050" cy="370998"/>
            </a:xfrm>
            <a:prstGeom prst="rect">
              <a:avLst/>
            </a:prstGeom>
            <a:noFill/>
            <a:ln w="9525">
              <a:solidFill>
                <a:srgbClr val="FF6600"/>
              </a:solidFill>
              <a:miter lim="800000"/>
              <a:headEnd/>
              <a:tailEnd/>
            </a:ln>
            <a:effectLst/>
          </p:spPr>
          <p:txBody>
            <a:bodyPr>
              <a:spAutoFit/>
            </a:bodyPr>
            <a:lstStyle/>
            <a:p>
              <a:pPr>
                <a:defRPr/>
              </a:pPr>
              <a:r>
                <a:rPr lang="nl-NL" sz="1800" b="1" dirty="0">
                  <a:solidFill>
                    <a:schemeClr val="tx2"/>
                  </a:solidFill>
                  <a:latin typeface="+mj-lt"/>
                  <a:ea typeface="+mn-ea"/>
                </a:rPr>
                <a:t>Lichaam</a:t>
              </a:r>
            </a:p>
          </p:txBody>
        </p:sp>
        <p:sp>
          <p:nvSpPr>
            <p:cNvPr id="22533" name="Text Box 5"/>
            <p:cNvSpPr txBox="1">
              <a:spLocks noChangeArrowheads="1"/>
            </p:cNvSpPr>
            <p:nvPr/>
          </p:nvSpPr>
          <p:spPr bwMode="auto">
            <a:xfrm>
              <a:off x="3940175" y="2028825"/>
              <a:ext cx="974725" cy="369888"/>
            </a:xfrm>
            <a:prstGeom prst="rect">
              <a:avLst/>
            </a:prstGeom>
            <a:noFill/>
            <a:ln w="9525">
              <a:solidFill>
                <a:srgbClr val="FF6600"/>
              </a:solidFill>
              <a:miter lim="800000"/>
              <a:headEnd/>
              <a:tailEnd/>
            </a:ln>
          </p:spPr>
          <p:txBody>
            <a:bodyPr wrap="none">
              <a:spAutoFit/>
            </a:bodyPr>
            <a:lstStyle/>
            <a:p>
              <a:r>
                <a:rPr lang="ja-JP" altLang="nl-NL" sz="1800" b="1">
                  <a:solidFill>
                    <a:schemeClr val="tx2"/>
                  </a:solidFill>
                  <a:latin typeface="Rockwell" pitchFamily="18" charset="0"/>
                </a:rPr>
                <a:t>‘</a:t>
              </a:r>
              <a:r>
                <a:rPr lang="nl-NL" altLang="ja-JP" sz="1800" b="1">
                  <a:solidFill>
                    <a:schemeClr val="tx2"/>
                  </a:solidFill>
                  <a:latin typeface="Rockwell" pitchFamily="18" charset="0"/>
                </a:rPr>
                <a:t>Geest</a:t>
              </a:r>
              <a:r>
                <a:rPr lang="ja-JP" altLang="nl-NL" sz="1800" b="1">
                  <a:solidFill>
                    <a:schemeClr val="tx2"/>
                  </a:solidFill>
                  <a:latin typeface="Rockwell" pitchFamily="18" charset="0"/>
                </a:rPr>
                <a:t>’</a:t>
              </a:r>
              <a:endParaRPr lang="nl-NL" sz="1800" b="1">
                <a:solidFill>
                  <a:schemeClr val="tx2"/>
                </a:solidFill>
                <a:latin typeface="Rockwell" pitchFamily="18" charset="0"/>
              </a:endParaRPr>
            </a:p>
          </p:txBody>
        </p:sp>
        <p:sp>
          <p:nvSpPr>
            <p:cNvPr id="8" name="Text Box 6"/>
            <p:cNvSpPr txBox="1">
              <a:spLocks noChangeArrowheads="1"/>
            </p:cNvSpPr>
            <p:nvPr/>
          </p:nvSpPr>
          <p:spPr bwMode="auto">
            <a:xfrm>
              <a:off x="1963738" y="3545074"/>
              <a:ext cx="1179513" cy="369152"/>
            </a:xfrm>
            <a:prstGeom prst="rect">
              <a:avLst/>
            </a:prstGeom>
            <a:noFill/>
            <a:ln w="9525">
              <a:solidFill>
                <a:srgbClr val="FF6600"/>
              </a:solidFill>
              <a:miter lim="800000"/>
              <a:headEnd/>
              <a:tailEnd/>
            </a:ln>
            <a:effectLst/>
          </p:spPr>
          <p:txBody>
            <a:bodyPr>
              <a:spAutoFit/>
            </a:bodyPr>
            <a:lstStyle/>
            <a:p>
              <a:pPr>
                <a:defRPr/>
              </a:pPr>
              <a:r>
                <a:rPr lang="nl-NL" sz="1800" b="1" dirty="0">
                  <a:solidFill>
                    <a:schemeClr val="tx2"/>
                  </a:solidFill>
                  <a:latin typeface="+mj-lt"/>
                  <a:ea typeface="+mn-ea"/>
                </a:rPr>
                <a:t>Relatie</a:t>
              </a:r>
            </a:p>
          </p:txBody>
        </p:sp>
        <p:sp>
          <p:nvSpPr>
            <p:cNvPr id="9" name="Text Box 7"/>
            <p:cNvSpPr txBox="1">
              <a:spLocks noChangeArrowheads="1"/>
            </p:cNvSpPr>
            <p:nvPr/>
          </p:nvSpPr>
          <p:spPr bwMode="auto">
            <a:xfrm>
              <a:off x="5646737" y="3570914"/>
              <a:ext cx="1403350" cy="461440"/>
            </a:xfrm>
            <a:prstGeom prst="rect">
              <a:avLst/>
            </a:prstGeom>
            <a:noFill/>
            <a:ln w="9525">
              <a:solidFill>
                <a:srgbClr val="FF6600"/>
              </a:solidFill>
              <a:miter lim="800000"/>
              <a:headEnd/>
              <a:tailEnd/>
            </a:ln>
            <a:effectLst/>
          </p:spPr>
          <p:txBody>
            <a:bodyPr wrap="none">
              <a:spAutoFit/>
            </a:bodyPr>
            <a:lstStyle/>
            <a:p>
              <a:pPr>
                <a:defRPr/>
              </a:pPr>
              <a:r>
                <a:rPr lang="nl-NL" sz="1800" b="1" dirty="0">
                  <a:solidFill>
                    <a:schemeClr val="tx2"/>
                  </a:solidFill>
                  <a:latin typeface="+mj-lt"/>
                  <a:ea typeface="+mn-ea"/>
                </a:rPr>
                <a:t>Context</a:t>
              </a:r>
            </a:p>
          </p:txBody>
        </p:sp>
        <p:cxnSp>
          <p:nvCxnSpPr>
            <p:cNvPr id="22536" name="AutoShape 8"/>
            <p:cNvCxnSpPr>
              <a:cxnSpLocks noChangeShapeType="1"/>
            </p:cNvCxnSpPr>
            <p:nvPr/>
          </p:nvCxnSpPr>
          <p:spPr bwMode="auto">
            <a:xfrm>
              <a:off x="4850727" y="2213491"/>
              <a:ext cx="1433291" cy="1356797"/>
            </a:xfrm>
            <a:prstGeom prst="curvedConnector2">
              <a:avLst/>
            </a:prstGeom>
            <a:noFill/>
            <a:ln w="57150">
              <a:solidFill>
                <a:srgbClr val="FF6600"/>
              </a:solidFill>
              <a:round/>
              <a:headEnd type="triangle" w="med" len="med"/>
              <a:tailEnd type="triangle" w="med" len="med"/>
            </a:ln>
          </p:spPr>
        </p:cxnSp>
        <p:cxnSp>
          <p:nvCxnSpPr>
            <p:cNvPr id="22537" name="AutoShape 9"/>
            <p:cNvCxnSpPr>
              <a:cxnSpLocks noChangeShapeType="1"/>
              <a:stCxn id="22533" idx="1"/>
              <a:endCxn id="8" idx="0"/>
            </p:cNvCxnSpPr>
            <p:nvPr/>
          </p:nvCxnSpPr>
          <p:spPr bwMode="auto">
            <a:xfrm rot="10800000" flipV="1">
              <a:off x="2553489" y="2213490"/>
              <a:ext cx="1386686" cy="1331397"/>
            </a:xfrm>
            <a:prstGeom prst="curvedConnector2">
              <a:avLst/>
            </a:prstGeom>
            <a:noFill/>
            <a:ln w="57150">
              <a:solidFill>
                <a:srgbClr val="FF6600"/>
              </a:solidFill>
              <a:round/>
              <a:headEnd type="triangle" w="med" len="med"/>
              <a:tailEnd type="triangle" w="med" len="med"/>
            </a:ln>
          </p:spPr>
        </p:cxnSp>
        <p:cxnSp>
          <p:nvCxnSpPr>
            <p:cNvPr id="22538" name="AutoShape 10"/>
            <p:cNvCxnSpPr>
              <a:cxnSpLocks noChangeShapeType="1"/>
            </p:cNvCxnSpPr>
            <p:nvPr/>
          </p:nvCxnSpPr>
          <p:spPr bwMode="auto">
            <a:xfrm rot="16200000" flipH="1">
              <a:off x="2657169" y="3803791"/>
              <a:ext cx="1264721" cy="1515274"/>
            </a:xfrm>
            <a:prstGeom prst="curvedConnector2">
              <a:avLst/>
            </a:prstGeom>
            <a:noFill/>
            <a:ln w="57150">
              <a:solidFill>
                <a:srgbClr val="FF6600"/>
              </a:solidFill>
              <a:round/>
              <a:headEnd type="triangle" w="med" len="med"/>
              <a:tailEnd type="triangle" w="med" len="med"/>
            </a:ln>
          </p:spPr>
        </p:cxnSp>
        <p:cxnSp>
          <p:nvCxnSpPr>
            <p:cNvPr id="22539" name="AutoShape 11"/>
            <p:cNvCxnSpPr>
              <a:cxnSpLocks noChangeShapeType="1"/>
            </p:cNvCxnSpPr>
            <p:nvPr/>
          </p:nvCxnSpPr>
          <p:spPr bwMode="auto">
            <a:xfrm rot="5400000">
              <a:off x="5163860" y="4110298"/>
              <a:ext cx="1146691" cy="990595"/>
            </a:xfrm>
            <a:prstGeom prst="curvedConnector2">
              <a:avLst/>
            </a:prstGeom>
            <a:noFill/>
            <a:ln w="57150">
              <a:solidFill>
                <a:srgbClr val="FF6600"/>
              </a:solidFill>
              <a:round/>
              <a:headEnd type="triangle" w="med" len="med"/>
              <a:tailEnd type="triangle" w="med" len="med"/>
            </a:ln>
          </p:spPr>
        </p:cxnSp>
        <p:pic>
          <p:nvPicPr>
            <p:cNvPr id="22540" name="Picture 13" descr="karama"/>
            <p:cNvPicPr>
              <a:picLocks noChangeAspect="1" noChangeArrowheads="1"/>
            </p:cNvPicPr>
            <p:nvPr/>
          </p:nvPicPr>
          <p:blipFill>
            <a:blip r:embed="rId2"/>
            <a:srcRect/>
            <a:stretch>
              <a:fillRect/>
            </a:stretch>
          </p:blipFill>
          <p:spPr bwMode="auto">
            <a:xfrm>
              <a:off x="3367144" y="741363"/>
              <a:ext cx="1948575" cy="1392442"/>
            </a:xfrm>
            <a:prstGeom prst="rect">
              <a:avLst/>
            </a:prstGeom>
            <a:noFill/>
            <a:ln w="9525">
              <a:solidFill>
                <a:srgbClr val="000000"/>
              </a:solidFill>
              <a:miter lim="800000"/>
              <a:headEnd/>
              <a:tailEnd/>
            </a:ln>
          </p:spPr>
        </p:pic>
        <p:pic>
          <p:nvPicPr>
            <p:cNvPr id="22541" name="Picture 14" descr="maravilla"/>
            <p:cNvPicPr>
              <a:picLocks noChangeAspect="1" noChangeArrowheads="1"/>
            </p:cNvPicPr>
            <p:nvPr/>
          </p:nvPicPr>
          <p:blipFill>
            <a:blip r:embed="rId3"/>
            <a:srcRect/>
            <a:stretch>
              <a:fillRect/>
            </a:stretch>
          </p:blipFill>
          <p:spPr bwMode="auto">
            <a:xfrm>
              <a:off x="3997228" y="5419258"/>
              <a:ext cx="965431" cy="1346667"/>
            </a:xfrm>
            <a:prstGeom prst="rect">
              <a:avLst/>
            </a:prstGeom>
            <a:noFill/>
            <a:ln w="9525">
              <a:solidFill>
                <a:srgbClr val="000000"/>
              </a:solidFill>
              <a:miter lim="800000"/>
              <a:headEnd/>
              <a:tailEnd/>
            </a:ln>
          </p:spPr>
        </p:pic>
        <p:sp>
          <p:nvSpPr>
            <p:cNvPr id="22542" name="Line 15"/>
            <p:cNvSpPr>
              <a:spLocks noChangeShapeType="1"/>
            </p:cNvSpPr>
            <p:nvPr/>
          </p:nvSpPr>
          <p:spPr bwMode="auto">
            <a:xfrm>
              <a:off x="4468635" y="2348579"/>
              <a:ext cx="0" cy="2678823"/>
            </a:xfrm>
            <a:prstGeom prst="line">
              <a:avLst/>
            </a:prstGeom>
            <a:noFill/>
            <a:ln w="57150">
              <a:solidFill>
                <a:srgbClr val="FF6600"/>
              </a:solidFill>
              <a:round/>
              <a:headEnd type="triangle" w="med" len="med"/>
              <a:tailEnd type="triangle" w="med" len="med"/>
            </a:ln>
          </p:spPr>
          <p:txBody>
            <a:bodyPr/>
            <a:lstStyle/>
            <a:p>
              <a:endParaRPr lang="nl-NL"/>
            </a:p>
          </p:txBody>
        </p:sp>
        <p:sp>
          <p:nvSpPr>
            <p:cNvPr id="22543" name="Line 16"/>
            <p:cNvSpPr>
              <a:spLocks noChangeShapeType="1"/>
            </p:cNvSpPr>
            <p:nvPr/>
          </p:nvSpPr>
          <p:spPr bwMode="auto">
            <a:xfrm>
              <a:off x="3125114" y="3789083"/>
              <a:ext cx="2550862" cy="0"/>
            </a:xfrm>
            <a:prstGeom prst="line">
              <a:avLst/>
            </a:prstGeom>
            <a:noFill/>
            <a:ln w="57150">
              <a:solidFill>
                <a:srgbClr val="FF6600"/>
              </a:solidFill>
              <a:round/>
              <a:headEnd type="triangle" w="med" len="med"/>
              <a:tailEnd type="triangle" w="med" len="med"/>
            </a:ln>
          </p:spPr>
          <p:txBody>
            <a:bodyPr/>
            <a:lstStyle/>
            <a:p>
              <a:endParaRPr lang="nl-NL"/>
            </a:p>
          </p:txBody>
        </p:sp>
        <p:pic>
          <p:nvPicPr>
            <p:cNvPr id="22544" name="Picture 17" descr="de kus"/>
            <p:cNvPicPr>
              <a:picLocks noChangeAspect="1" noChangeArrowheads="1"/>
            </p:cNvPicPr>
            <p:nvPr/>
          </p:nvPicPr>
          <p:blipFill>
            <a:blip r:embed="rId4" cstate="print"/>
            <a:srcRect/>
            <a:stretch>
              <a:fillRect/>
            </a:stretch>
          </p:blipFill>
          <p:spPr bwMode="auto">
            <a:xfrm>
              <a:off x="681038" y="3151188"/>
              <a:ext cx="1346288" cy="1237398"/>
            </a:xfrm>
            <a:prstGeom prst="rect">
              <a:avLst/>
            </a:prstGeom>
            <a:noFill/>
            <a:ln w="9525">
              <a:solidFill>
                <a:srgbClr val="000000"/>
              </a:solidFill>
              <a:miter lim="800000"/>
              <a:headEnd/>
              <a:tailEnd/>
            </a:ln>
          </p:spPr>
        </p:pic>
        <p:pic>
          <p:nvPicPr>
            <p:cNvPr id="22545" name="Picture 18" descr="nature-nurture"/>
            <p:cNvPicPr>
              <a:picLocks noChangeAspect="1" noChangeArrowheads="1"/>
            </p:cNvPicPr>
            <p:nvPr/>
          </p:nvPicPr>
          <p:blipFill>
            <a:blip r:embed="rId5" cstate="print"/>
            <a:srcRect/>
            <a:stretch>
              <a:fillRect/>
            </a:stretch>
          </p:blipFill>
          <p:spPr bwMode="auto">
            <a:xfrm>
              <a:off x="3771621" y="2655047"/>
              <a:ext cx="1325621" cy="2055439"/>
            </a:xfrm>
            <a:prstGeom prst="rect">
              <a:avLst/>
            </a:prstGeom>
            <a:noFill/>
            <a:ln w="9525">
              <a:solidFill>
                <a:srgbClr val="000000"/>
              </a:solidFill>
              <a:miter lim="800000"/>
              <a:headEnd/>
              <a:tailEnd/>
            </a:ln>
          </p:spPr>
        </p:pic>
        <p:pic>
          <p:nvPicPr>
            <p:cNvPr id="22546" name="Picture 19" descr="sexcity"/>
            <p:cNvPicPr>
              <a:picLocks noChangeAspect="1" noChangeArrowheads="1"/>
            </p:cNvPicPr>
            <p:nvPr/>
          </p:nvPicPr>
          <p:blipFill>
            <a:blip r:embed="rId6"/>
            <a:srcRect/>
            <a:stretch>
              <a:fillRect/>
            </a:stretch>
          </p:blipFill>
          <p:spPr bwMode="auto">
            <a:xfrm>
              <a:off x="7042860" y="3241261"/>
              <a:ext cx="1504240" cy="1128129"/>
            </a:xfrm>
            <a:prstGeom prst="rect">
              <a:avLst/>
            </a:prstGeom>
            <a:noFill/>
            <a:ln w="9525">
              <a:solidFill>
                <a:srgbClr val="000000"/>
              </a:solidFill>
              <a:miter lim="800000"/>
              <a:headEnd/>
              <a:tailEnd/>
            </a:ln>
          </p:spPr>
        </p:pic>
      </p:grpSp>
      <p:pic>
        <p:nvPicPr>
          <p:cNvPr id="22531" name="Afbeelding 3"/>
          <p:cNvPicPr>
            <a:picLocks noChangeAspect="1"/>
          </p:cNvPicPr>
          <p:nvPr/>
        </p:nvPicPr>
        <p:blipFill>
          <a:blip r:embed="rId7"/>
          <a:srcRect/>
          <a:stretch>
            <a:fillRect/>
          </a:stretch>
        </p:blipFill>
        <p:spPr bwMode="auto">
          <a:xfrm>
            <a:off x="8280400" y="5969000"/>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Gieterij.thmx</Template>
  <TotalTime>2151</TotalTime>
  <Words>1845</Words>
  <Application>Microsoft Macintosh PowerPoint</Application>
  <PresentationFormat>Diavoorstelling (4:3)</PresentationFormat>
  <Paragraphs>231</Paragraphs>
  <Slides>29</Slides>
  <Notes>18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29</vt:i4>
      </vt:variant>
    </vt:vector>
  </HeadingPairs>
  <TitlesOfParts>
    <vt:vector size="40" baseType="lpstr">
      <vt:lpstr>Comic Sans MS</vt:lpstr>
      <vt:lpstr>MS Mincho</vt:lpstr>
      <vt:lpstr>MS PGothic</vt:lpstr>
      <vt:lpstr>ＭＳ Ｐゴシック</vt:lpstr>
      <vt:lpstr>Rockwell</vt:lpstr>
      <vt:lpstr>Times New Roman</vt:lpstr>
      <vt:lpstr>Webdings</vt:lpstr>
      <vt:lpstr>Wingdings</vt:lpstr>
      <vt:lpstr>Wingdings 2</vt:lpstr>
      <vt:lpstr>Arial</vt:lpstr>
      <vt:lpstr>Gieterij</vt:lpstr>
      <vt:lpstr>Seksualiteit en kanker</vt:lpstr>
      <vt:lpstr>Seksualiteit en kanker</vt:lpstr>
      <vt:lpstr>Stelling 1</vt:lpstr>
      <vt:lpstr>Waarom?</vt:lpstr>
      <vt:lpstr>Stelling 2</vt:lpstr>
      <vt:lpstr>Interindividuele verschillen</vt:lpstr>
      <vt:lpstr>Wat vinden patiënten ervan</vt:lpstr>
      <vt:lpstr>Wat is seks?</vt:lpstr>
      <vt:lpstr>Seks is bio psycho sociaal</vt:lpstr>
      <vt:lpstr>PowerPoint-presentatie</vt:lpstr>
      <vt:lpstr>PowerPoint-presentatie</vt:lpstr>
      <vt:lpstr>PowerPoint-presentatie</vt:lpstr>
      <vt:lpstr>   Biologische gevolgen</vt:lpstr>
      <vt:lpstr>   Adviezen biologische gevolgen</vt:lpstr>
      <vt:lpstr>PowerPoint-presentatie</vt:lpstr>
      <vt:lpstr>Belangrijkste voorspeller </vt:lpstr>
      <vt:lpstr>Emotionele gevolgen </vt:lpstr>
      <vt:lpstr>Gedachten over seks</vt:lpstr>
      <vt:lpstr>Gedachten over seks</vt:lpstr>
      <vt:lpstr>Gedachten over seks</vt:lpstr>
      <vt:lpstr>   Adviezen</vt:lpstr>
      <vt:lpstr>Gedachten over seks</vt:lpstr>
      <vt:lpstr>   schuldgevoel</vt:lpstr>
      <vt:lpstr>Gedachten over seks</vt:lpstr>
      <vt:lpstr> vermijding</vt:lpstr>
      <vt:lpstr>Gedachten over seks</vt:lpstr>
      <vt:lpstr> Beladenheid</vt:lpstr>
      <vt:lpstr>Een hele klus….</vt:lpstr>
      <vt:lpstr>PowerPoint-presentatie</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AMC DIVE</dc:creator>
  <cp:lastModifiedBy>Microsoft Office-gebruiker</cp:lastModifiedBy>
  <cp:revision>174</cp:revision>
  <dcterms:created xsi:type="dcterms:W3CDTF">2003-10-28T22:45:33Z</dcterms:created>
  <dcterms:modified xsi:type="dcterms:W3CDTF">2018-11-19T20:18:00Z</dcterms:modified>
</cp:coreProperties>
</file>